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309" r:id="rId3"/>
    <p:sldId id="308" r:id="rId4"/>
    <p:sldId id="307" r:id="rId5"/>
    <p:sldId id="310" r:id="rId6"/>
    <p:sldId id="311" r:id="rId7"/>
    <p:sldId id="312" r:id="rId8"/>
    <p:sldId id="302" r:id="rId9"/>
    <p:sldId id="304" r:id="rId10"/>
    <p:sldId id="295" r:id="rId11"/>
    <p:sldId id="303" r:id="rId12"/>
    <p:sldId id="266" r:id="rId13"/>
    <p:sldId id="294" r:id="rId14"/>
    <p:sldId id="293" r:id="rId15"/>
    <p:sldId id="298" r:id="rId16"/>
    <p:sldId id="297" r:id="rId17"/>
    <p:sldId id="270" r:id="rId18"/>
    <p:sldId id="290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AF80"/>
    <a:srgbClr val="FCBF8E"/>
    <a:srgbClr val="7DE5EF"/>
    <a:srgbClr val="D7EA88"/>
    <a:srgbClr val="D5EFE8"/>
    <a:srgbClr val="D17D2A"/>
    <a:srgbClr val="0DD3D3"/>
    <a:srgbClr val="FF61A1"/>
    <a:srgbClr val="9C7FB9"/>
    <a:srgbClr val="AED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6BCFC-6FA8-43EC-9E23-649DF48D905C}" v="140" dt="2023-06-16T14:44:49.157"/>
    <p1510:client id="{365D60B2-ABAD-43A5-A64B-F7E26A53DB27}" v="254" dt="2023-06-16T14:55:14.1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365D60B2-ABAD-43A5-A64B-F7E26A53DB27}"/>
    <pc:docChg chg="custSel modSld">
      <pc:chgData name="Laura Oathout" userId="6ff55ba14486fe89" providerId="LiveId" clId="{365D60B2-ABAD-43A5-A64B-F7E26A53DB27}" dt="2023-06-16T14:55:14.132" v="427"/>
      <pc:docMkLst>
        <pc:docMk/>
      </pc:docMkLst>
      <pc:sldChg chg="delSp mod setBg">
        <pc:chgData name="Laura Oathout" userId="6ff55ba14486fe89" providerId="LiveId" clId="{365D60B2-ABAD-43A5-A64B-F7E26A53DB27}" dt="2023-06-16T14:55:13.326" v="17"/>
        <pc:sldMkLst>
          <pc:docMk/>
          <pc:sldMk cId="1366316224" sldId="260"/>
        </pc:sldMkLst>
        <pc:spChg chg="del">
          <ac:chgData name="Laura Oathout" userId="6ff55ba14486fe89" providerId="LiveId" clId="{365D60B2-ABAD-43A5-A64B-F7E26A53DB27}" dt="2023-06-16T14:55:13.267" v="7"/>
          <ac:spMkLst>
            <pc:docMk/>
            <pc:sldMk cId="1366316224" sldId="260"/>
            <ac:spMk id="2" creationId="{AA59EB91-5F09-1952-5E8B-A7684A44256D}"/>
          </ac:spMkLst>
        </pc:spChg>
        <pc:spChg chg="del">
          <ac:chgData name="Laura Oathout" userId="6ff55ba14486fe89" providerId="LiveId" clId="{365D60B2-ABAD-43A5-A64B-F7E26A53DB27}" dt="2023-06-16T14:55:13.272" v="15"/>
          <ac:spMkLst>
            <pc:docMk/>
            <pc:sldMk cId="1366316224" sldId="260"/>
            <ac:spMk id="5" creationId="{689DB1D5-4A20-66B9-4414-B5771A207689}"/>
          </ac:spMkLst>
        </pc:spChg>
        <pc:spChg chg="del">
          <ac:chgData name="Laura Oathout" userId="6ff55ba14486fe89" providerId="LiveId" clId="{365D60B2-ABAD-43A5-A64B-F7E26A53DB27}" dt="2023-06-16T14:55:13.260" v="5"/>
          <ac:spMkLst>
            <pc:docMk/>
            <pc:sldMk cId="1366316224" sldId="260"/>
            <ac:spMk id="23" creationId="{C9E5F4BF-648A-BE91-67C1-19D2A97AA6C3}"/>
          </ac:spMkLst>
        </pc:spChg>
        <pc:spChg chg="del">
          <ac:chgData name="Laura Oathout" userId="6ff55ba14486fe89" providerId="LiveId" clId="{365D60B2-ABAD-43A5-A64B-F7E26A53DB27}" dt="2023-06-16T14:55:13.260" v="3"/>
          <ac:spMkLst>
            <pc:docMk/>
            <pc:sldMk cId="1366316224" sldId="260"/>
            <ac:spMk id="27" creationId="{F729C10A-68E6-B810-65D2-3F1D9E7F888F}"/>
          </ac:spMkLst>
        </pc:spChg>
        <pc:picChg chg="del">
          <ac:chgData name="Laura Oathout" userId="6ff55ba14486fe89" providerId="LiveId" clId="{365D60B2-ABAD-43A5-A64B-F7E26A53DB27}" dt="2023-06-16T14:55:13.269" v="11"/>
          <ac:picMkLst>
            <pc:docMk/>
            <pc:sldMk cId="1366316224" sldId="260"/>
            <ac:picMk id="3" creationId="{100E8614-B419-678F-3406-E288ADA73EC0}"/>
          </ac:picMkLst>
        </pc:picChg>
        <pc:picChg chg="del">
          <ac:chgData name="Laura Oathout" userId="6ff55ba14486fe89" providerId="LiveId" clId="{365D60B2-ABAD-43A5-A64B-F7E26A53DB27}" dt="2023-06-16T14:55:13.270" v="13"/>
          <ac:picMkLst>
            <pc:docMk/>
            <pc:sldMk cId="1366316224" sldId="260"/>
            <ac:picMk id="4" creationId="{26816255-E4DB-D1D7-A264-951AD5588805}"/>
          </ac:picMkLst>
        </pc:picChg>
        <pc:picChg chg="del">
          <ac:chgData name="Laura Oathout" userId="6ff55ba14486fe89" providerId="LiveId" clId="{365D60B2-ABAD-43A5-A64B-F7E26A53DB27}" dt="2023-06-16T14:55:13.268" v="9"/>
          <ac:picMkLst>
            <pc:docMk/>
            <pc:sldMk cId="1366316224" sldId="260"/>
            <ac:picMk id="11" creationId="{8FBA4B51-DB1C-540D-FEC7-36CDEC843849}"/>
          </ac:picMkLst>
        </pc:picChg>
        <pc:picChg chg="del">
          <ac:chgData name="Laura Oathout" userId="6ff55ba14486fe89" providerId="LiveId" clId="{365D60B2-ABAD-43A5-A64B-F7E26A53DB27}" dt="2023-06-16T14:55:13.260" v="1"/>
          <ac:picMkLst>
            <pc:docMk/>
            <pc:sldMk cId="1366316224" sldId="260"/>
            <ac:picMk id="19" creationId="{556CE632-C98B-F5DC-7306-19EE01917C15}"/>
          </ac:picMkLst>
        </pc:picChg>
      </pc:sldChg>
      <pc:sldChg chg="delSp mod setBg">
        <pc:chgData name="Laura Oathout" userId="6ff55ba14486fe89" providerId="LiveId" clId="{365D60B2-ABAD-43A5-A64B-F7E26A53DB27}" dt="2023-06-16T14:55:13.799" v="279"/>
        <pc:sldMkLst>
          <pc:docMk/>
          <pc:sldMk cId="655880159" sldId="266"/>
        </pc:sldMkLst>
        <pc:spChg chg="del">
          <ac:chgData name="Laura Oathout" userId="6ff55ba14486fe89" providerId="LiveId" clId="{365D60B2-ABAD-43A5-A64B-F7E26A53DB27}" dt="2023-06-16T14:55:13.752" v="265"/>
          <ac:spMkLst>
            <pc:docMk/>
            <pc:sldMk cId="655880159" sldId="266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752" v="267"/>
          <ac:spMkLst>
            <pc:docMk/>
            <pc:sldMk cId="655880159" sldId="266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752" v="261"/>
          <ac:spMkLst>
            <pc:docMk/>
            <pc:sldMk cId="655880159" sldId="266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752" v="269"/>
          <ac:spMkLst>
            <pc:docMk/>
            <pc:sldMk cId="655880159" sldId="266"/>
            <ac:spMk id="25" creationId="{9E2F132C-6B8D-8D8D-EFC1-2D6FD9E7536A}"/>
          </ac:spMkLst>
        </pc:spChg>
        <pc:spChg chg="del">
          <ac:chgData name="Laura Oathout" userId="6ff55ba14486fe89" providerId="LiveId" clId="{365D60B2-ABAD-43A5-A64B-F7E26A53DB27}" dt="2023-06-16T14:55:13.752" v="263"/>
          <ac:spMkLst>
            <pc:docMk/>
            <pc:sldMk cId="655880159" sldId="266"/>
            <ac:spMk id="26" creationId="{A73FC944-8C02-48B6-D1E9-8D1A85FC9762}"/>
          </ac:spMkLst>
        </pc:spChg>
        <pc:spChg chg="del">
          <ac:chgData name="Laura Oathout" userId="6ff55ba14486fe89" providerId="LiveId" clId="{365D60B2-ABAD-43A5-A64B-F7E26A53DB27}" dt="2023-06-16T14:55:13.752" v="271"/>
          <ac:spMkLst>
            <pc:docMk/>
            <pc:sldMk cId="655880159" sldId="266"/>
            <ac:spMk id="27" creationId="{496449FD-F7D3-FBD5-24B0-98017E9CA716}"/>
          </ac:spMkLst>
        </pc:spChg>
        <pc:spChg chg="del">
          <ac:chgData name="Laura Oathout" userId="6ff55ba14486fe89" providerId="LiveId" clId="{365D60B2-ABAD-43A5-A64B-F7E26A53DB27}" dt="2023-06-16T14:55:13.752" v="273"/>
          <ac:spMkLst>
            <pc:docMk/>
            <pc:sldMk cId="655880159" sldId="266"/>
            <ac:spMk id="29" creationId="{7A090D31-8931-53B6-2B1C-114B677321A0}"/>
          </ac:spMkLst>
        </pc:spChg>
        <pc:picChg chg="del">
          <ac:chgData name="Laura Oathout" userId="6ff55ba14486fe89" providerId="LiveId" clId="{365D60B2-ABAD-43A5-A64B-F7E26A53DB27}" dt="2023-06-16T14:55:13.752" v="275"/>
          <ac:picMkLst>
            <pc:docMk/>
            <pc:sldMk cId="655880159" sldId="266"/>
            <ac:picMk id="2" creationId="{8E066B14-8BB9-621E-0DB1-9E6BE87EB746}"/>
          </ac:picMkLst>
        </pc:picChg>
        <pc:picChg chg="del">
          <ac:chgData name="Laura Oathout" userId="6ff55ba14486fe89" providerId="LiveId" clId="{365D60B2-ABAD-43A5-A64B-F7E26A53DB27}" dt="2023-06-16T14:55:13.752" v="277"/>
          <ac:picMkLst>
            <pc:docMk/>
            <pc:sldMk cId="655880159" sldId="266"/>
            <ac:picMk id="3" creationId="{3883D72A-93BE-B10F-8AEA-C0F599202D0D}"/>
          </ac:picMkLst>
        </pc:picChg>
        <pc:picChg chg="del">
          <ac:chgData name="Laura Oathout" userId="6ff55ba14486fe89" providerId="LiveId" clId="{365D60B2-ABAD-43A5-A64B-F7E26A53DB27}" dt="2023-06-16T14:55:13.736" v="257"/>
          <ac:picMkLst>
            <pc:docMk/>
            <pc:sldMk cId="655880159" sldId="266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752" v="259"/>
          <ac:picMkLst>
            <pc:docMk/>
            <pc:sldMk cId="655880159" sldId="266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365D60B2-ABAD-43A5-A64B-F7E26A53DB27}" dt="2023-06-16T14:55:14.021" v="373"/>
        <pc:sldMkLst>
          <pc:docMk/>
          <pc:sldMk cId="2267035416" sldId="270"/>
        </pc:sldMkLst>
        <pc:spChg chg="del">
          <ac:chgData name="Laura Oathout" userId="6ff55ba14486fe89" providerId="LiveId" clId="{365D60B2-ABAD-43A5-A64B-F7E26A53DB27}" dt="2023-06-16T14:55:13.974" v="361"/>
          <ac:spMkLst>
            <pc:docMk/>
            <pc:sldMk cId="2267035416" sldId="270"/>
            <ac:spMk id="2" creationId="{0EA8B3E3-4E82-2CD4-F294-6FB70D2F85F1}"/>
          </ac:spMkLst>
        </pc:spChg>
        <pc:spChg chg="del">
          <ac:chgData name="Laura Oathout" userId="6ff55ba14486fe89" providerId="LiveId" clId="{365D60B2-ABAD-43A5-A64B-F7E26A53DB27}" dt="2023-06-16T14:55:13.974" v="363"/>
          <ac:spMkLst>
            <pc:docMk/>
            <pc:sldMk cId="2267035416" sldId="270"/>
            <ac:spMk id="9" creationId="{4C4B24CD-2E34-B437-6B11-4B000545C27C}"/>
          </ac:spMkLst>
        </pc:spChg>
        <pc:spChg chg="del">
          <ac:chgData name="Laura Oathout" userId="6ff55ba14486fe89" providerId="LiveId" clId="{365D60B2-ABAD-43A5-A64B-F7E26A53DB27}" dt="2023-06-16T14:55:13.974" v="359"/>
          <ac:spMkLst>
            <pc:docMk/>
            <pc:sldMk cId="2267035416" sldId="270"/>
            <ac:spMk id="27" creationId="{F729C10A-68E6-B810-65D2-3F1D9E7F888F}"/>
          </ac:spMkLst>
        </pc:spChg>
        <pc:picChg chg="del">
          <ac:chgData name="Laura Oathout" userId="6ff55ba14486fe89" providerId="LiveId" clId="{365D60B2-ABAD-43A5-A64B-F7E26A53DB27}" dt="2023-06-16T14:55:13.974" v="357"/>
          <ac:picMkLst>
            <pc:docMk/>
            <pc:sldMk cId="2267035416" sldId="270"/>
            <ac:picMk id="3" creationId="{33BF8B41-E062-126F-2801-C92222A2E03E}"/>
          </ac:picMkLst>
        </pc:picChg>
        <pc:picChg chg="del">
          <ac:chgData name="Laura Oathout" userId="6ff55ba14486fe89" providerId="LiveId" clId="{365D60B2-ABAD-43A5-A64B-F7E26A53DB27}" dt="2023-06-16T14:55:13.974" v="365"/>
          <ac:picMkLst>
            <pc:docMk/>
            <pc:sldMk cId="2267035416" sldId="270"/>
            <ac:picMk id="4" creationId="{BABAE4ED-45F1-59F9-595E-1AC7C748D734}"/>
          </ac:picMkLst>
        </pc:picChg>
        <pc:picChg chg="del">
          <ac:chgData name="Laura Oathout" userId="6ff55ba14486fe89" providerId="LiveId" clId="{365D60B2-ABAD-43A5-A64B-F7E26A53DB27}" dt="2023-06-16T14:55:13.974" v="367"/>
          <ac:picMkLst>
            <pc:docMk/>
            <pc:sldMk cId="2267035416" sldId="270"/>
            <ac:picMk id="7" creationId="{31A4210C-0963-ED57-98A2-C9511FA9AFE4}"/>
          </ac:picMkLst>
        </pc:picChg>
        <pc:picChg chg="del">
          <ac:chgData name="Laura Oathout" userId="6ff55ba14486fe89" providerId="LiveId" clId="{365D60B2-ABAD-43A5-A64B-F7E26A53DB27}" dt="2023-06-16T14:55:13.974" v="369"/>
          <ac:picMkLst>
            <pc:docMk/>
            <pc:sldMk cId="2267035416" sldId="270"/>
            <ac:picMk id="11" creationId="{BE731CE9-A9AA-7994-36D4-40199C89FFB2}"/>
          </ac:picMkLst>
        </pc:picChg>
        <pc:picChg chg="del">
          <ac:chgData name="Laura Oathout" userId="6ff55ba14486fe89" providerId="LiveId" clId="{365D60B2-ABAD-43A5-A64B-F7E26A53DB27}" dt="2023-06-16T14:55:13.989" v="371"/>
          <ac:picMkLst>
            <pc:docMk/>
            <pc:sldMk cId="2267035416" sldId="270"/>
            <ac:picMk id="13" creationId="{4764F3A3-6836-2C46-2D49-EF2E62F6A7A6}"/>
          </ac:picMkLst>
        </pc:picChg>
      </pc:sldChg>
      <pc:sldChg chg="delSp mod setBg">
        <pc:chgData name="Laura Oathout" userId="6ff55ba14486fe89" providerId="LiveId" clId="{365D60B2-ABAD-43A5-A64B-F7E26A53DB27}" dt="2023-06-16T14:55:14.055" v="391"/>
        <pc:sldMkLst>
          <pc:docMk/>
          <pc:sldMk cId="2010566778" sldId="290"/>
        </pc:sldMkLst>
        <pc:spChg chg="del">
          <ac:chgData name="Laura Oathout" userId="6ff55ba14486fe89" providerId="LiveId" clId="{365D60B2-ABAD-43A5-A64B-F7E26A53DB27}" dt="2023-06-16T14:55:14.037" v="387"/>
          <ac:spMkLst>
            <pc:docMk/>
            <pc:sldMk cId="2010566778" sldId="290"/>
            <ac:spMk id="3" creationId="{33FE8972-1687-0424-FC1D-8AE481989E3A}"/>
          </ac:spMkLst>
        </pc:spChg>
        <pc:spChg chg="del">
          <ac:chgData name="Laura Oathout" userId="6ff55ba14486fe89" providerId="LiveId" clId="{365D60B2-ABAD-43A5-A64B-F7E26A53DB27}" dt="2023-06-16T14:55:14.021" v="379"/>
          <ac:spMkLst>
            <pc:docMk/>
            <pc:sldMk cId="2010566778" sldId="290"/>
            <ac:spMk id="7" creationId="{AAA9638C-2DA1-B58C-3D92-E4CE2F5099E8}"/>
          </ac:spMkLst>
        </pc:spChg>
        <pc:spChg chg="del">
          <ac:chgData name="Laura Oathout" userId="6ff55ba14486fe89" providerId="LiveId" clId="{365D60B2-ABAD-43A5-A64B-F7E26A53DB27}" dt="2023-06-16T14:55:14.021" v="377"/>
          <ac:spMkLst>
            <pc:docMk/>
            <pc:sldMk cId="2010566778" sldId="290"/>
            <ac:spMk id="27" creationId="{F729C10A-68E6-B810-65D2-3F1D9E7F888F}"/>
          </ac:spMkLst>
        </pc:spChg>
        <pc:spChg chg="del">
          <ac:chgData name="Laura Oathout" userId="6ff55ba14486fe89" providerId="LiveId" clId="{365D60B2-ABAD-43A5-A64B-F7E26A53DB27}" dt="2023-06-16T14:55:14.021" v="383"/>
          <ac:spMkLst>
            <pc:docMk/>
            <pc:sldMk cId="2010566778" sldId="290"/>
            <ac:spMk id="28" creationId="{51469394-C579-AAB9-F9C9-11E43C042184}"/>
          </ac:spMkLst>
        </pc:spChg>
        <pc:picChg chg="del">
          <ac:chgData name="Laura Oathout" userId="6ff55ba14486fe89" providerId="LiveId" clId="{365D60B2-ABAD-43A5-A64B-F7E26A53DB27}" dt="2023-06-16T14:55:14.021" v="375"/>
          <ac:picMkLst>
            <pc:docMk/>
            <pc:sldMk cId="2010566778" sldId="290"/>
            <ac:picMk id="2" creationId="{EAFEB537-AFAC-7CF4-DDA4-E1D806233336}"/>
          </ac:picMkLst>
        </pc:picChg>
        <pc:picChg chg="del">
          <ac:chgData name="Laura Oathout" userId="6ff55ba14486fe89" providerId="LiveId" clId="{365D60B2-ABAD-43A5-A64B-F7E26A53DB27}" dt="2023-06-16T14:55:14.037" v="389"/>
          <ac:picMkLst>
            <pc:docMk/>
            <pc:sldMk cId="2010566778" sldId="290"/>
            <ac:picMk id="6" creationId="{918119D5-5020-811A-ABCD-4970ABF03E73}"/>
          </ac:picMkLst>
        </pc:picChg>
        <pc:picChg chg="del">
          <ac:chgData name="Laura Oathout" userId="6ff55ba14486fe89" providerId="LiveId" clId="{365D60B2-ABAD-43A5-A64B-F7E26A53DB27}" dt="2023-06-16T14:55:14.021" v="381"/>
          <ac:picMkLst>
            <pc:docMk/>
            <pc:sldMk cId="2010566778" sldId="290"/>
            <ac:picMk id="26" creationId="{0B16137B-592F-A958-DE06-B239CA73D9DC}"/>
          </ac:picMkLst>
        </pc:picChg>
        <pc:picChg chg="del">
          <ac:chgData name="Laura Oathout" userId="6ff55ba14486fe89" providerId="LiveId" clId="{365D60B2-ABAD-43A5-A64B-F7E26A53DB27}" dt="2023-06-16T14:55:14.037" v="385"/>
          <ac:picMkLst>
            <pc:docMk/>
            <pc:sldMk cId="2010566778" sldId="290"/>
            <ac:picMk id="30" creationId="{6108C556-6FE3-29E6-9D90-50E27D3E8AA4}"/>
          </ac:picMkLst>
        </pc:picChg>
      </pc:sldChg>
      <pc:sldChg chg="delSp mod setBg">
        <pc:chgData name="Laura Oathout" userId="6ff55ba14486fe89" providerId="LiveId" clId="{365D60B2-ABAD-43A5-A64B-F7E26A53DB27}" dt="2023-06-16T14:55:14.108" v="409"/>
        <pc:sldMkLst>
          <pc:docMk/>
          <pc:sldMk cId="3823613397" sldId="291"/>
        </pc:sldMkLst>
        <pc:spChg chg="del">
          <ac:chgData name="Laura Oathout" userId="6ff55ba14486fe89" providerId="LiveId" clId="{365D60B2-ABAD-43A5-A64B-F7E26A53DB27}" dt="2023-06-16T14:55:14.069" v="401"/>
          <ac:spMkLst>
            <pc:docMk/>
            <pc:sldMk cId="3823613397" sldId="291"/>
            <ac:spMk id="5" creationId="{CEE5BEE8-975E-562B-1FB1-03EA014CC632}"/>
          </ac:spMkLst>
        </pc:spChg>
        <pc:spChg chg="del">
          <ac:chgData name="Laura Oathout" userId="6ff55ba14486fe89" providerId="LiveId" clId="{365D60B2-ABAD-43A5-A64B-F7E26A53DB27}" dt="2023-06-16T14:55:14.069" v="397"/>
          <ac:spMkLst>
            <pc:docMk/>
            <pc:sldMk cId="3823613397" sldId="291"/>
            <ac:spMk id="7" creationId="{AAA9638C-2DA1-B58C-3D92-E4CE2F5099E8}"/>
          </ac:spMkLst>
        </pc:spChg>
        <pc:spChg chg="del">
          <ac:chgData name="Laura Oathout" userId="6ff55ba14486fe89" providerId="LiveId" clId="{365D60B2-ABAD-43A5-A64B-F7E26A53DB27}" dt="2023-06-16T14:55:14.069" v="405"/>
          <ac:spMkLst>
            <pc:docMk/>
            <pc:sldMk cId="3823613397" sldId="291"/>
            <ac:spMk id="8" creationId="{4FD869C2-6ECE-0DDD-292C-4EEBC8184B5A}"/>
          </ac:spMkLst>
        </pc:spChg>
        <pc:spChg chg="del">
          <ac:chgData name="Laura Oathout" userId="6ff55ba14486fe89" providerId="LiveId" clId="{365D60B2-ABAD-43A5-A64B-F7E26A53DB27}" dt="2023-06-16T14:55:14.069" v="395"/>
          <ac:spMkLst>
            <pc:docMk/>
            <pc:sldMk cId="3823613397" sldId="291"/>
            <ac:spMk id="27" creationId="{F729C10A-68E6-B810-65D2-3F1D9E7F888F}"/>
          </ac:spMkLst>
        </pc:spChg>
        <pc:picChg chg="del">
          <ac:chgData name="Laura Oathout" userId="6ff55ba14486fe89" providerId="LiveId" clId="{365D60B2-ABAD-43A5-A64B-F7E26A53DB27}" dt="2023-06-16T14:55:14.069" v="399"/>
          <ac:picMkLst>
            <pc:docMk/>
            <pc:sldMk cId="3823613397" sldId="291"/>
            <ac:picMk id="2" creationId="{D96B9D9B-0BD2-D224-E9C6-D4D6A2BD297A}"/>
          </ac:picMkLst>
        </pc:picChg>
        <pc:picChg chg="del">
          <ac:chgData name="Laura Oathout" userId="6ff55ba14486fe89" providerId="LiveId" clId="{365D60B2-ABAD-43A5-A64B-F7E26A53DB27}" dt="2023-06-16T14:55:14.069" v="393"/>
          <ac:picMkLst>
            <pc:docMk/>
            <pc:sldMk cId="3823613397" sldId="291"/>
            <ac:picMk id="4" creationId="{53BAEED6-0BD7-E305-F496-242B116307FA}"/>
          </ac:picMkLst>
        </pc:picChg>
        <pc:picChg chg="del">
          <ac:chgData name="Laura Oathout" userId="6ff55ba14486fe89" providerId="LiveId" clId="{365D60B2-ABAD-43A5-A64B-F7E26A53DB27}" dt="2023-06-16T14:55:14.069" v="403"/>
          <ac:picMkLst>
            <pc:docMk/>
            <pc:sldMk cId="3823613397" sldId="291"/>
            <ac:picMk id="6" creationId="{415E8B11-E075-914E-8813-AD6F681CFAF0}"/>
          </ac:picMkLst>
        </pc:picChg>
        <pc:picChg chg="del">
          <ac:chgData name="Laura Oathout" userId="6ff55ba14486fe89" providerId="LiveId" clId="{365D60B2-ABAD-43A5-A64B-F7E26A53DB27}" dt="2023-06-16T14:55:14.069" v="407"/>
          <ac:picMkLst>
            <pc:docMk/>
            <pc:sldMk cId="3823613397" sldId="291"/>
            <ac:picMk id="11" creationId="{AD3C25F5-E4F1-17C4-943C-5D584FB15F1E}"/>
          </ac:picMkLst>
        </pc:picChg>
      </pc:sldChg>
      <pc:sldChg chg="delSp mod setBg">
        <pc:chgData name="Laura Oathout" userId="6ff55ba14486fe89" providerId="LiveId" clId="{365D60B2-ABAD-43A5-A64B-F7E26A53DB27}" dt="2023-06-16T14:55:14.132" v="427"/>
        <pc:sldMkLst>
          <pc:docMk/>
          <pc:sldMk cId="123200352" sldId="292"/>
        </pc:sldMkLst>
        <pc:spChg chg="del">
          <ac:chgData name="Laura Oathout" userId="6ff55ba14486fe89" providerId="LiveId" clId="{365D60B2-ABAD-43A5-A64B-F7E26A53DB27}" dt="2023-06-16T14:55:14.116" v="423"/>
          <ac:spMkLst>
            <pc:docMk/>
            <pc:sldMk cId="123200352" sldId="292"/>
            <ac:spMk id="3" creationId="{B25D4E54-4EEE-5A51-8139-0B1AAF8D12C7}"/>
          </ac:spMkLst>
        </pc:spChg>
        <pc:spChg chg="del">
          <ac:chgData name="Laura Oathout" userId="6ff55ba14486fe89" providerId="LiveId" clId="{365D60B2-ABAD-43A5-A64B-F7E26A53DB27}" dt="2023-06-16T14:55:14.108" v="417"/>
          <ac:spMkLst>
            <pc:docMk/>
            <pc:sldMk cId="123200352" sldId="292"/>
            <ac:spMk id="5" creationId="{CEE5BEE8-975E-562B-1FB1-03EA014CC632}"/>
          </ac:spMkLst>
        </pc:spChg>
        <pc:spChg chg="del">
          <ac:chgData name="Laura Oathout" userId="6ff55ba14486fe89" providerId="LiveId" clId="{365D60B2-ABAD-43A5-A64B-F7E26A53DB27}" dt="2023-06-16T14:55:14.108" v="415"/>
          <ac:spMkLst>
            <pc:docMk/>
            <pc:sldMk cId="123200352" sldId="292"/>
            <ac:spMk id="7" creationId="{AAA9638C-2DA1-B58C-3D92-E4CE2F5099E8}"/>
          </ac:spMkLst>
        </pc:spChg>
        <pc:spChg chg="del">
          <ac:chgData name="Laura Oathout" userId="6ff55ba14486fe89" providerId="LiveId" clId="{365D60B2-ABAD-43A5-A64B-F7E26A53DB27}" dt="2023-06-16T14:55:14.108" v="413"/>
          <ac:spMkLst>
            <pc:docMk/>
            <pc:sldMk cId="123200352" sldId="292"/>
            <ac:spMk id="27" creationId="{F729C10A-68E6-B810-65D2-3F1D9E7F888F}"/>
          </ac:spMkLst>
        </pc:spChg>
        <pc:picChg chg="del">
          <ac:chgData name="Laura Oathout" userId="6ff55ba14486fe89" providerId="LiveId" clId="{365D60B2-ABAD-43A5-A64B-F7E26A53DB27}" dt="2023-06-16T14:55:14.108" v="411"/>
          <ac:picMkLst>
            <pc:docMk/>
            <pc:sldMk cId="123200352" sldId="292"/>
            <ac:picMk id="2" creationId="{610D53BB-0FE9-B79E-0725-27D6B4D3C0F5}"/>
          </ac:picMkLst>
        </pc:picChg>
        <pc:picChg chg="del">
          <ac:chgData name="Laura Oathout" userId="6ff55ba14486fe89" providerId="LiveId" clId="{365D60B2-ABAD-43A5-A64B-F7E26A53DB27}" dt="2023-06-16T14:55:14.108" v="421"/>
          <ac:picMkLst>
            <pc:docMk/>
            <pc:sldMk cId="123200352" sldId="292"/>
            <ac:picMk id="6" creationId="{415E8B11-E075-914E-8813-AD6F681CFAF0}"/>
          </ac:picMkLst>
        </pc:picChg>
        <pc:picChg chg="del">
          <ac:chgData name="Laura Oathout" userId="6ff55ba14486fe89" providerId="LiveId" clId="{365D60B2-ABAD-43A5-A64B-F7E26A53DB27}" dt="2023-06-16T14:55:14.108" v="419"/>
          <ac:picMkLst>
            <pc:docMk/>
            <pc:sldMk cId="123200352" sldId="292"/>
            <ac:picMk id="8" creationId="{67B5E08B-CE66-9C6B-6E65-8A95CBEB75D6}"/>
          </ac:picMkLst>
        </pc:picChg>
        <pc:picChg chg="del">
          <ac:chgData name="Laura Oathout" userId="6ff55ba14486fe89" providerId="LiveId" clId="{365D60B2-ABAD-43A5-A64B-F7E26A53DB27}" dt="2023-06-16T14:55:14.116" v="425"/>
          <ac:picMkLst>
            <pc:docMk/>
            <pc:sldMk cId="123200352" sldId="292"/>
            <ac:picMk id="9" creationId="{DE32BA63-581D-8768-9933-877D0BF55A9D}"/>
          </ac:picMkLst>
        </pc:picChg>
      </pc:sldChg>
      <pc:sldChg chg="delSp mod setBg">
        <pc:chgData name="Laura Oathout" userId="6ff55ba14486fe89" providerId="LiveId" clId="{365D60B2-ABAD-43A5-A64B-F7E26A53DB27}" dt="2023-06-16T14:55:13.879" v="317"/>
        <pc:sldMkLst>
          <pc:docMk/>
          <pc:sldMk cId="2090470715" sldId="293"/>
        </pc:sldMkLst>
        <pc:spChg chg="del">
          <ac:chgData name="Laura Oathout" userId="6ff55ba14486fe89" providerId="LiveId" clId="{365D60B2-ABAD-43A5-A64B-F7E26A53DB27}" dt="2023-06-16T14:55:13.857" v="309"/>
          <ac:spMkLst>
            <pc:docMk/>
            <pc:sldMk cId="2090470715" sldId="293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858" v="311"/>
          <ac:spMkLst>
            <pc:docMk/>
            <pc:sldMk cId="2090470715" sldId="293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853" v="305"/>
          <ac:spMkLst>
            <pc:docMk/>
            <pc:sldMk cId="2090470715" sldId="293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857" v="307"/>
          <ac:spMkLst>
            <pc:docMk/>
            <pc:sldMk cId="2090470715" sldId="293"/>
            <ac:spMk id="26" creationId="{A73FC944-8C02-48B6-D1E9-8D1A85FC9762}"/>
          </ac:spMkLst>
        </pc:spChg>
        <pc:picChg chg="del">
          <ac:chgData name="Laura Oathout" userId="6ff55ba14486fe89" providerId="LiveId" clId="{365D60B2-ABAD-43A5-A64B-F7E26A53DB27}" dt="2023-06-16T14:55:13.858" v="313"/>
          <ac:picMkLst>
            <pc:docMk/>
            <pc:sldMk cId="2090470715" sldId="293"/>
            <ac:picMk id="4" creationId="{D1A3D6D1-35F7-B2CA-7A8E-469A7F8C93BE}"/>
          </ac:picMkLst>
        </pc:picChg>
        <pc:picChg chg="del">
          <ac:chgData name="Laura Oathout" userId="6ff55ba14486fe89" providerId="LiveId" clId="{365D60B2-ABAD-43A5-A64B-F7E26A53DB27}" dt="2023-06-16T14:55:13.851" v="301"/>
          <ac:picMkLst>
            <pc:docMk/>
            <pc:sldMk cId="2090470715" sldId="293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862" v="315"/>
          <ac:picMkLst>
            <pc:docMk/>
            <pc:sldMk cId="2090470715" sldId="293"/>
            <ac:picMk id="8" creationId="{B7722C20-4092-A5AD-40EA-8639CBF6EAC8}"/>
          </ac:picMkLst>
        </pc:picChg>
        <pc:picChg chg="del">
          <ac:chgData name="Laura Oathout" userId="6ff55ba14486fe89" providerId="LiveId" clId="{365D60B2-ABAD-43A5-A64B-F7E26A53DB27}" dt="2023-06-16T14:55:13.853" v="303"/>
          <ac:picMkLst>
            <pc:docMk/>
            <pc:sldMk cId="2090470715" sldId="293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365D60B2-ABAD-43A5-A64B-F7E26A53DB27}" dt="2023-06-16T14:55:13.847" v="299"/>
        <pc:sldMkLst>
          <pc:docMk/>
          <pc:sldMk cId="194045654" sldId="294"/>
        </pc:sldMkLst>
        <pc:spChg chg="del">
          <ac:chgData name="Laura Oathout" userId="6ff55ba14486fe89" providerId="LiveId" clId="{365D60B2-ABAD-43A5-A64B-F7E26A53DB27}" dt="2023-06-16T14:55:13.808" v="289"/>
          <ac:spMkLst>
            <pc:docMk/>
            <pc:sldMk cId="194045654" sldId="294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808" v="291"/>
          <ac:spMkLst>
            <pc:docMk/>
            <pc:sldMk cId="194045654" sldId="294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805" v="285"/>
          <ac:spMkLst>
            <pc:docMk/>
            <pc:sldMk cId="194045654" sldId="294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808" v="287"/>
          <ac:spMkLst>
            <pc:docMk/>
            <pc:sldMk cId="194045654" sldId="294"/>
            <ac:spMk id="26" creationId="{A73FC944-8C02-48B6-D1E9-8D1A85FC9762}"/>
          </ac:spMkLst>
        </pc:spChg>
        <pc:picChg chg="del">
          <ac:chgData name="Laura Oathout" userId="6ff55ba14486fe89" providerId="LiveId" clId="{365D60B2-ABAD-43A5-A64B-F7E26A53DB27}" dt="2023-06-16T14:55:13.808" v="293"/>
          <ac:picMkLst>
            <pc:docMk/>
            <pc:sldMk cId="194045654" sldId="294"/>
            <ac:picMk id="3" creationId="{7A326FAD-9560-7B26-2B48-8930CE1C9848}"/>
          </ac:picMkLst>
        </pc:picChg>
        <pc:picChg chg="del">
          <ac:chgData name="Laura Oathout" userId="6ff55ba14486fe89" providerId="LiveId" clId="{365D60B2-ABAD-43A5-A64B-F7E26A53DB27}" dt="2023-06-16T14:55:13.808" v="295"/>
          <ac:picMkLst>
            <pc:docMk/>
            <pc:sldMk cId="194045654" sldId="294"/>
            <ac:picMk id="5" creationId="{B6496079-53FE-4A60-E47D-77D5E7CE0918}"/>
          </ac:picMkLst>
        </pc:picChg>
        <pc:picChg chg="del">
          <ac:chgData name="Laura Oathout" userId="6ff55ba14486fe89" providerId="LiveId" clId="{365D60B2-ABAD-43A5-A64B-F7E26A53DB27}" dt="2023-06-16T14:55:13.805" v="281"/>
          <ac:picMkLst>
            <pc:docMk/>
            <pc:sldMk cId="194045654" sldId="294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805" v="283"/>
          <ac:picMkLst>
            <pc:docMk/>
            <pc:sldMk cId="194045654" sldId="294"/>
            <ac:picMk id="9" creationId="{8ECB6492-0C5E-ADDD-C6D7-CC9D27EF54FD}"/>
          </ac:picMkLst>
        </pc:picChg>
        <pc:picChg chg="del">
          <ac:chgData name="Laura Oathout" userId="6ff55ba14486fe89" providerId="LiveId" clId="{365D60B2-ABAD-43A5-A64B-F7E26A53DB27}" dt="2023-06-16T14:55:13.815" v="297"/>
          <ac:picMkLst>
            <pc:docMk/>
            <pc:sldMk cId="194045654" sldId="294"/>
            <ac:picMk id="14" creationId="{6FA44418-6EBE-0BDD-3767-C0E13191F980}"/>
          </ac:picMkLst>
        </pc:picChg>
      </pc:sldChg>
      <pc:sldChg chg="delSp mod setBg">
        <pc:chgData name="Laura Oathout" userId="6ff55ba14486fe89" providerId="LiveId" clId="{365D60B2-ABAD-43A5-A64B-F7E26A53DB27}" dt="2023-06-16T14:55:13.704" v="231"/>
        <pc:sldMkLst>
          <pc:docMk/>
          <pc:sldMk cId="759840389" sldId="295"/>
        </pc:sldMkLst>
        <pc:spChg chg="del">
          <ac:chgData name="Laura Oathout" userId="6ff55ba14486fe89" providerId="LiveId" clId="{365D60B2-ABAD-43A5-A64B-F7E26A53DB27}" dt="2023-06-16T14:55:13.673" v="221"/>
          <ac:spMkLst>
            <pc:docMk/>
            <pc:sldMk cId="759840389" sldId="295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673" v="223"/>
          <ac:spMkLst>
            <pc:docMk/>
            <pc:sldMk cId="759840389" sldId="295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673" v="217"/>
          <ac:spMkLst>
            <pc:docMk/>
            <pc:sldMk cId="759840389" sldId="295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673" v="219"/>
          <ac:spMkLst>
            <pc:docMk/>
            <pc:sldMk cId="759840389" sldId="295"/>
            <ac:spMk id="26" creationId="{A73FC944-8C02-48B6-D1E9-8D1A85FC9762}"/>
          </ac:spMkLst>
        </pc:spChg>
        <pc:picChg chg="del">
          <ac:chgData name="Laura Oathout" userId="6ff55ba14486fe89" providerId="LiveId" clId="{365D60B2-ABAD-43A5-A64B-F7E26A53DB27}" dt="2023-06-16T14:55:13.673" v="225"/>
          <ac:picMkLst>
            <pc:docMk/>
            <pc:sldMk cId="759840389" sldId="295"/>
            <ac:picMk id="3" creationId="{46DA3645-8663-3D3A-25AA-9293AF44E27D}"/>
          </ac:picMkLst>
        </pc:picChg>
        <pc:picChg chg="del">
          <ac:chgData name="Laura Oathout" userId="6ff55ba14486fe89" providerId="LiveId" clId="{365D60B2-ABAD-43A5-A64B-F7E26A53DB27}" dt="2023-06-16T14:55:13.657" v="213"/>
          <ac:picMkLst>
            <pc:docMk/>
            <pc:sldMk cId="759840389" sldId="295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673" v="227"/>
          <ac:picMkLst>
            <pc:docMk/>
            <pc:sldMk cId="759840389" sldId="295"/>
            <ac:picMk id="8" creationId="{CB6B265C-CBF2-20FA-8994-281A53602A9D}"/>
          </ac:picMkLst>
        </pc:picChg>
        <pc:picChg chg="del">
          <ac:chgData name="Laura Oathout" userId="6ff55ba14486fe89" providerId="LiveId" clId="{365D60B2-ABAD-43A5-A64B-F7E26A53DB27}" dt="2023-06-16T14:55:13.673" v="215"/>
          <ac:picMkLst>
            <pc:docMk/>
            <pc:sldMk cId="759840389" sldId="295"/>
            <ac:picMk id="9" creationId="{8ECB6492-0C5E-ADDD-C6D7-CC9D27EF54FD}"/>
          </ac:picMkLst>
        </pc:picChg>
        <pc:picChg chg="del">
          <ac:chgData name="Laura Oathout" userId="6ff55ba14486fe89" providerId="LiveId" clId="{365D60B2-ABAD-43A5-A64B-F7E26A53DB27}" dt="2023-06-16T14:55:13.673" v="229"/>
          <ac:picMkLst>
            <pc:docMk/>
            <pc:sldMk cId="759840389" sldId="295"/>
            <ac:picMk id="11" creationId="{C058CFED-6B8F-8A16-E96F-79BD20F1BE5A}"/>
          </ac:picMkLst>
        </pc:picChg>
      </pc:sldChg>
      <pc:sldChg chg="delSp mod setBg">
        <pc:chgData name="Laura Oathout" userId="6ff55ba14486fe89" providerId="LiveId" clId="{365D60B2-ABAD-43A5-A64B-F7E26A53DB27}" dt="2023-06-16T14:55:13.974" v="355"/>
        <pc:sldMkLst>
          <pc:docMk/>
          <pc:sldMk cId="2594703535" sldId="297"/>
        </pc:sldMkLst>
        <pc:spChg chg="del">
          <ac:chgData name="Laura Oathout" userId="6ff55ba14486fe89" providerId="LiveId" clId="{365D60B2-ABAD-43A5-A64B-F7E26A53DB27}" dt="2023-06-16T14:55:13.926" v="345"/>
          <ac:spMkLst>
            <pc:docMk/>
            <pc:sldMk cId="2594703535" sldId="297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926" v="347"/>
          <ac:spMkLst>
            <pc:docMk/>
            <pc:sldMk cId="2594703535" sldId="297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926" v="341"/>
          <ac:spMkLst>
            <pc:docMk/>
            <pc:sldMk cId="2594703535" sldId="297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926" v="343"/>
          <ac:spMkLst>
            <pc:docMk/>
            <pc:sldMk cId="2594703535" sldId="297"/>
            <ac:spMk id="26" creationId="{A73FC944-8C02-48B6-D1E9-8D1A85FC9762}"/>
          </ac:spMkLst>
        </pc:spChg>
        <pc:picChg chg="del">
          <ac:chgData name="Laura Oathout" userId="6ff55ba14486fe89" providerId="LiveId" clId="{365D60B2-ABAD-43A5-A64B-F7E26A53DB27}" dt="2023-06-16T14:55:13.942" v="349"/>
          <ac:picMkLst>
            <pc:docMk/>
            <pc:sldMk cId="2594703535" sldId="297"/>
            <ac:picMk id="4" creationId="{775E38E4-544D-D527-EC40-616837070331}"/>
          </ac:picMkLst>
        </pc:picChg>
        <pc:picChg chg="del">
          <ac:chgData name="Laura Oathout" userId="6ff55ba14486fe89" providerId="LiveId" clId="{365D60B2-ABAD-43A5-A64B-F7E26A53DB27}" dt="2023-06-16T14:55:13.926" v="337"/>
          <ac:picMkLst>
            <pc:docMk/>
            <pc:sldMk cId="2594703535" sldId="297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926" v="339"/>
          <ac:picMkLst>
            <pc:docMk/>
            <pc:sldMk cId="2594703535" sldId="297"/>
            <ac:picMk id="9" creationId="{8ECB6492-0C5E-ADDD-C6D7-CC9D27EF54FD}"/>
          </ac:picMkLst>
        </pc:picChg>
        <pc:picChg chg="del">
          <ac:chgData name="Laura Oathout" userId="6ff55ba14486fe89" providerId="LiveId" clId="{365D60B2-ABAD-43A5-A64B-F7E26A53DB27}" dt="2023-06-16T14:55:13.942" v="351"/>
          <ac:picMkLst>
            <pc:docMk/>
            <pc:sldMk cId="2594703535" sldId="297"/>
            <ac:picMk id="10" creationId="{AE328197-0EBB-13EC-078D-056B63141172}"/>
          </ac:picMkLst>
        </pc:picChg>
        <pc:picChg chg="del">
          <ac:chgData name="Laura Oathout" userId="6ff55ba14486fe89" providerId="LiveId" clId="{365D60B2-ABAD-43A5-A64B-F7E26A53DB27}" dt="2023-06-16T14:55:13.942" v="353"/>
          <ac:picMkLst>
            <pc:docMk/>
            <pc:sldMk cId="2594703535" sldId="297"/>
            <ac:picMk id="11" creationId="{C83102AA-9B2E-7A13-E507-BB948B75EDB6}"/>
          </ac:picMkLst>
        </pc:picChg>
      </pc:sldChg>
      <pc:sldChg chg="delSp mod setBg">
        <pc:chgData name="Laura Oathout" userId="6ff55ba14486fe89" providerId="LiveId" clId="{365D60B2-ABAD-43A5-A64B-F7E26A53DB27}" dt="2023-06-16T14:55:13.926" v="335"/>
        <pc:sldMkLst>
          <pc:docMk/>
          <pc:sldMk cId="3996056238" sldId="298"/>
        </pc:sldMkLst>
        <pc:spChg chg="del">
          <ac:chgData name="Laura Oathout" userId="6ff55ba14486fe89" providerId="LiveId" clId="{365D60B2-ABAD-43A5-A64B-F7E26A53DB27}" dt="2023-06-16T14:55:13.894" v="327"/>
          <ac:spMkLst>
            <pc:docMk/>
            <pc:sldMk cId="3996056238" sldId="298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894" v="329"/>
          <ac:spMkLst>
            <pc:docMk/>
            <pc:sldMk cId="3996056238" sldId="298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894" v="323"/>
          <ac:spMkLst>
            <pc:docMk/>
            <pc:sldMk cId="3996056238" sldId="298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894" v="325"/>
          <ac:spMkLst>
            <pc:docMk/>
            <pc:sldMk cId="3996056238" sldId="298"/>
            <ac:spMk id="26" creationId="{A73FC944-8C02-48B6-D1E9-8D1A85FC9762}"/>
          </ac:spMkLst>
        </pc:spChg>
        <pc:picChg chg="del">
          <ac:chgData name="Laura Oathout" userId="6ff55ba14486fe89" providerId="LiveId" clId="{365D60B2-ABAD-43A5-A64B-F7E26A53DB27}" dt="2023-06-16T14:55:13.879" v="319"/>
          <ac:picMkLst>
            <pc:docMk/>
            <pc:sldMk cId="3996056238" sldId="298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894" v="321"/>
          <ac:picMkLst>
            <pc:docMk/>
            <pc:sldMk cId="3996056238" sldId="298"/>
            <ac:picMk id="9" creationId="{8ECB6492-0C5E-ADDD-C6D7-CC9D27EF54FD}"/>
          </ac:picMkLst>
        </pc:picChg>
        <pc:picChg chg="del">
          <ac:chgData name="Laura Oathout" userId="6ff55ba14486fe89" providerId="LiveId" clId="{365D60B2-ABAD-43A5-A64B-F7E26A53DB27}" dt="2023-06-16T14:55:13.894" v="331"/>
          <ac:picMkLst>
            <pc:docMk/>
            <pc:sldMk cId="3996056238" sldId="298"/>
            <ac:picMk id="11" creationId="{DA25D58A-244F-410A-4096-803DBD2CCDBA}"/>
          </ac:picMkLst>
        </pc:picChg>
        <pc:picChg chg="del">
          <ac:chgData name="Laura Oathout" userId="6ff55ba14486fe89" providerId="LiveId" clId="{365D60B2-ABAD-43A5-A64B-F7E26A53DB27}" dt="2023-06-16T14:55:13.894" v="333"/>
          <ac:picMkLst>
            <pc:docMk/>
            <pc:sldMk cId="3996056238" sldId="298"/>
            <ac:picMk id="13" creationId="{88E2CD1F-3E20-5F5F-7A24-C4FDF49EAC9E}"/>
          </ac:picMkLst>
        </pc:picChg>
      </pc:sldChg>
      <pc:sldChg chg="delSp mod setBg">
        <pc:chgData name="Laura Oathout" userId="6ff55ba14486fe89" providerId="LiveId" clId="{365D60B2-ABAD-43A5-A64B-F7E26A53DB27}" dt="2023-06-16T14:55:13.610" v="169"/>
        <pc:sldMkLst>
          <pc:docMk/>
          <pc:sldMk cId="2258140073" sldId="302"/>
        </pc:sldMkLst>
        <pc:spChg chg="del">
          <ac:chgData name="Laura Oathout" userId="6ff55ba14486fe89" providerId="LiveId" clId="{365D60B2-ABAD-43A5-A64B-F7E26A53DB27}" dt="2023-06-16T14:55:13.578" v="159"/>
          <ac:spMkLst>
            <pc:docMk/>
            <pc:sldMk cId="2258140073" sldId="302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585" v="161"/>
          <ac:spMkLst>
            <pc:docMk/>
            <pc:sldMk cId="2258140073" sldId="302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578" v="155"/>
          <ac:spMkLst>
            <pc:docMk/>
            <pc:sldMk cId="2258140073" sldId="302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578" v="157"/>
          <ac:spMkLst>
            <pc:docMk/>
            <pc:sldMk cId="2258140073" sldId="302"/>
            <ac:spMk id="26" creationId="{A73FC944-8C02-48B6-D1E9-8D1A85FC9762}"/>
          </ac:spMkLst>
        </pc:spChg>
        <pc:spChg chg="del">
          <ac:chgData name="Laura Oathout" userId="6ff55ba14486fe89" providerId="LiveId" clId="{365D60B2-ABAD-43A5-A64B-F7E26A53DB27}" dt="2023-06-16T14:55:13.585" v="163"/>
          <ac:spMkLst>
            <pc:docMk/>
            <pc:sldMk cId="2258140073" sldId="302"/>
            <ac:spMk id="27" creationId="{496449FD-F7D3-FBD5-24B0-98017E9CA716}"/>
          </ac:spMkLst>
        </pc:spChg>
        <pc:picChg chg="del">
          <ac:chgData name="Laura Oathout" userId="6ff55ba14486fe89" providerId="LiveId" clId="{365D60B2-ABAD-43A5-A64B-F7E26A53DB27}" dt="2023-06-16T14:55:13.585" v="167"/>
          <ac:picMkLst>
            <pc:docMk/>
            <pc:sldMk cId="2258140073" sldId="302"/>
            <ac:picMk id="3" creationId="{E96EC989-573E-5158-6E3D-48CD47C35EE6}"/>
          </ac:picMkLst>
        </pc:picChg>
        <pc:picChg chg="del">
          <ac:chgData name="Laura Oathout" userId="6ff55ba14486fe89" providerId="LiveId" clId="{365D60B2-ABAD-43A5-A64B-F7E26A53DB27}" dt="2023-06-16T14:55:13.585" v="165"/>
          <ac:picMkLst>
            <pc:docMk/>
            <pc:sldMk cId="2258140073" sldId="302"/>
            <ac:picMk id="5" creationId="{83EEE5F8-A309-52F5-899B-1121AE4142A1}"/>
          </ac:picMkLst>
        </pc:picChg>
        <pc:picChg chg="del">
          <ac:chgData name="Laura Oathout" userId="6ff55ba14486fe89" providerId="LiveId" clId="{365D60B2-ABAD-43A5-A64B-F7E26A53DB27}" dt="2023-06-16T14:55:13.578" v="151"/>
          <ac:picMkLst>
            <pc:docMk/>
            <pc:sldMk cId="2258140073" sldId="302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578" v="153"/>
          <ac:picMkLst>
            <pc:docMk/>
            <pc:sldMk cId="2258140073" sldId="302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365D60B2-ABAD-43A5-A64B-F7E26A53DB27}" dt="2023-06-16T14:55:13.736" v="255"/>
        <pc:sldMkLst>
          <pc:docMk/>
          <pc:sldMk cId="500820411" sldId="303"/>
        </pc:sldMkLst>
        <pc:spChg chg="del">
          <ac:chgData name="Laura Oathout" userId="6ff55ba14486fe89" providerId="LiveId" clId="{365D60B2-ABAD-43A5-A64B-F7E26A53DB27}" dt="2023-06-16T14:55:13.720" v="251"/>
          <ac:spMkLst>
            <pc:docMk/>
            <pc:sldMk cId="500820411" sldId="303"/>
            <ac:spMk id="2" creationId="{5E071B36-504E-3AAD-0BAE-24152844BD2A}"/>
          </ac:spMkLst>
        </pc:spChg>
        <pc:spChg chg="del">
          <ac:chgData name="Laura Oathout" userId="6ff55ba14486fe89" providerId="LiveId" clId="{365D60B2-ABAD-43A5-A64B-F7E26A53DB27}" dt="2023-06-16T14:55:13.721" v="253"/>
          <ac:spMkLst>
            <pc:docMk/>
            <pc:sldMk cId="500820411" sldId="303"/>
            <ac:spMk id="3" creationId="{A546F452-12F0-348E-6A29-CFE50E3BCE83}"/>
          </ac:spMkLst>
        </pc:spChg>
        <pc:spChg chg="del">
          <ac:chgData name="Laura Oathout" userId="6ff55ba14486fe89" providerId="LiveId" clId="{365D60B2-ABAD-43A5-A64B-F7E26A53DB27}" dt="2023-06-16T14:55:13.711" v="241"/>
          <ac:spMkLst>
            <pc:docMk/>
            <pc:sldMk cId="500820411" sldId="303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711" v="243"/>
          <ac:spMkLst>
            <pc:docMk/>
            <pc:sldMk cId="500820411" sldId="303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711" v="237"/>
          <ac:spMkLst>
            <pc:docMk/>
            <pc:sldMk cId="500820411" sldId="303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711" v="239"/>
          <ac:spMkLst>
            <pc:docMk/>
            <pc:sldMk cId="500820411" sldId="303"/>
            <ac:spMk id="26" creationId="{A73FC944-8C02-48B6-D1E9-8D1A85FC9762}"/>
          </ac:spMkLst>
        </pc:spChg>
        <pc:spChg chg="del">
          <ac:chgData name="Laura Oathout" userId="6ff55ba14486fe89" providerId="LiveId" clId="{365D60B2-ABAD-43A5-A64B-F7E26A53DB27}" dt="2023-06-16T14:55:13.711" v="245"/>
          <ac:spMkLst>
            <pc:docMk/>
            <pc:sldMk cId="500820411" sldId="303"/>
            <ac:spMk id="27" creationId="{496449FD-F7D3-FBD5-24B0-98017E9CA716}"/>
          </ac:spMkLst>
        </pc:spChg>
        <pc:grpChg chg="del">
          <ac:chgData name="Laura Oathout" userId="6ff55ba14486fe89" providerId="LiveId" clId="{365D60B2-ABAD-43A5-A64B-F7E26A53DB27}" dt="2023-06-16T14:55:13.717" v="249"/>
          <ac:grpSpMkLst>
            <pc:docMk/>
            <pc:sldMk cId="500820411" sldId="303"/>
            <ac:grpSpMk id="12" creationId="{0C9B8A46-5EAC-FF0A-3464-D7165F41A368}"/>
          </ac:grpSpMkLst>
        </pc:grpChg>
        <pc:picChg chg="del">
          <ac:chgData name="Laura Oathout" userId="6ff55ba14486fe89" providerId="LiveId" clId="{365D60B2-ABAD-43A5-A64B-F7E26A53DB27}" dt="2023-06-16T14:55:13.708" v="233"/>
          <ac:picMkLst>
            <pc:docMk/>
            <pc:sldMk cId="500820411" sldId="303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717" v="247"/>
          <ac:picMkLst>
            <pc:docMk/>
            <pc:sldMk cId="500820411" sldId="303"/>
            <ac:picMk id="8" creationId="{D688B1D2-6C95-2B1A-11A0-BA559BF9E1CF}"/>
          </ac:picMkLst>
        </pc:picChg>
        <pc:picChg chg="del">
          <ac:chgData name="Laura Oathout" userId="6ff55ba14486fe89" providerId="LiveId" clId="{365D60B2-ABAD-43A5-A64B-F7E26A53DB27}" dt="2023-06-16T14:55:13.710" v="235"/>
          <ac:picMkLst>
            <pc:docMk/>
            <pc:sldMk cId="500820411" sldId="303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365D60B2-ABAD-43A5-A64B-F7E26A53DB27}" dt="2023-06-16T14:55:13.657" v="211"/>
        <pc:sldMkLst>
          <pc:docMk/>
          <pc:sldMk cId="3490249691" sldId="304"/>
        </pc:sldMkLst>
        <pc:spChg chg="del">
          <ac:chgData name="Laura Oathout" userId="6ff55ba14486fe89" providerId="LiveId" clId="{365D60B2-ABAD-43A5-A64B-F7E26A53DB27}" dt="2023-06-16T14:55:13.624" v="179"/>
          <ac:spMkLst>
            <pc:docMk/>
            <pc:sldMk cId="3490249691" sldId="304"/>
            <ac:spMk id="7" creationId="{2BD506DA-1748-A86F-70C6-8C08AB619D7D}"/>
          </ac:spMkLst>
        </pc:spChg>
        <pc:spChg chg="del">
          <ac:chgData name="Laura Oathout" userId="6ff55ba14486fe89" providerId="LiveId" clId="{365D60B2-ABAD-43A5-A64B-F7E26A53DB27}" dt="2023-06-16T14:55:13.626" v="189"/>
          <ac:spMkLst>
            <pc:docMk/>
            <pc:sldMk cId="3490249691" sldId="304"/>
            <ac:spMk id="10" creationId="{6A8815AB-FD27-B668-950D-279F0452A5BD}"/>
          </ac:spMkLst>
        </pc:spChg>
        <pc:spChg chg="del">
          <ac:chgData name="Laura Oathout" userId="6ff55ba14486fe89" providerId="LiveId" clId="{365D60B2-ABAD-43A5-A64B-F7E26A53DB27}" dt="2023-06-16T14:55:13.630" v="191"/>
          <ac:spMkLst>
            <pc:docMk/>
            <pc:sldMk cId="3490249691" sldId="304"/>
            <ac:spMk id="11" creationId="{0AF9DB26-34C0-62D5-A221-3A46516672CA}"/>
          </ac:spMkLst>
        </pc:spChg>
        <pc:spChg chg="del">
          <ac:chgData name="Laura Oathout" userId="6ff55ba14486fe89" providerId="LiveId" clId="{365D60B2-ABAD-43A5-A64B-F7E26A53DB27}" dt="2023-06-16T14:55:13.630" v="193"/>
          <ac:spMkLst>
            <pc:docMk/>
            <pc:sldMk cId="3490249691" sldId="304"/>
            <ac:spMk id="12" creationId="{4D66AC65-2D80-EE86-DDDB-5003A362AAA2}"/>
          </ac:spMkLst>
        </pc:spChg>
        <pc:spChg chg="del">
          <ac:chgData name="Laura Oathout" userId="6ff55ba14486fe89" providerId="LiveId" clId="{365D60B2-ABAD-43A5-A64B-F7E26A53DB27}" dt="2023-06-16T14:55:13.632" v="195"/>
          <ac:spMkLst>
            <pc:docMk/>
            <pc:sldMk cId="3490249691" sldId="304"/>
            <ac:spMk id="13" creationId="{5A00FB3F-7171-36D2-5AF5-62CB4C304D5A}"/>
          </ac:spMkLst>
        </pc:spChg>
        <pc:spChg chg="del">
          <ac:chgData name="Laura Oathout" userId="6ff55ba14486fe89" providerId="LiveId" clId="{365D60B2-ABAD-43A5-A64B-F7E26A53DB27}" dt="2023-06-16T14:55:13.632" v="197"/>
          <ac:spMkLst>
            <pc:docMk/>
            <pc:sldMk cId="3490249691" sldId="304"/>
            <ac:spMk id="14" creationId="{151D93DF-DDA9-F3A6-D4A4-F681D8565BE9}"/>
          </ac:spMkLst>
        </pc:spChg>
        <pc:spChg chg="del">
          <ac:chgData name="Laura Oathout" userId="6ff55ba14486fe89" providerId="LiveId" clId="{365D60B2-ABAD-43A5-A64B-F7E26A53DB27}" dt="2023-06-16T14:55:13.626" v="181"/>
          <ac:spMkLst>
            <pc:docMk/>
            <pc:sldMk cId="3490249691" sldId="304"/>
            <ac:spMk id="15" creationId="{3CA55203-EB5A-B431-45E7-C04653541E19}"/>
          </ac:spMkLst>
        </pc:spChg>
        <pc:spChg chg="del">
          <ac:chgData name="Laura Oathout" userId="6ff55ba14486fe89" providerId="LiveId" clId="{365D60B2-ABAD-43A5-A64B-F7E26A53DB27}" dt="2023-06-16T14:55:13.633" v="199"/>
          <ac:spMkLst>
            <pc:docMk/>
            <pc:sldMk cId="3490249691" sldId="304"/>
            <ac:spMk id="16" creationId="{9814DED3-7893-CBA8-ADF4-B289E08BF76A}"/>
          </ac:spMkLst>
        </pc:spChg>
        <pc:spChg chg="del">
          <ac:chgData name="Laura Oathout" userId="6ff55ba14486fe89" providerId="LiveId" clId="{365D60B2-ABAD-43A5-A64B-F7E26A53DB27}" dt="2023-06-16T14:55:13.610" v="175"/>
          <ac:spMkLst>
            <pc:docMk/>
            <pc:sldMk cId="3490249691" sldId="304"/>
            <ac:spMk id="19" creationId="{96EBFFF8-A550-AC05-7E17-8A43D9DCFF1B}"/>
          </ac:spMkLst>
        </pc:spChg>
        <pc:spChg chg="del">
          <ac:chgData name="Laura Oathout" userId="6ff55ba14486fe89" providerId="LiveId" clId="{365D60B2-ABAD-43A5-A64B-F7E26A53DB27}" dt="2023-06-16T14:55:13.633" v="203"/>
          <ac:spMkLst>
            <pc:docMk/>
            <pc:sldMk cId="3490249691" sldId="304"/>
            <ac:spMk id="25" creationId="{C1D07C21-F0DA-FC56-63D9-20BBB698D6B9}"/>
          </ac:spMkLst>
        </pc:spChg>
        <pc:spChg chg="del">
          <ac:chgData name="Laura Oathout" userId="6ff55ba14486fe89" providerId="LiveId" clId="{365D60B2-ABAD-43A5-A64B-F7E26A53DB27}" dt="2023-06-16T14:55:13.624" v="177"/>
          <ac:spMkLst>
            <pc:docMk/>
            <pc:sldMk cId="3490249691" sldId="304"/>
            <ac:spMk id="26" creationId="{A73FC944-8C02-48B6-D1E9-8D1A85FC9762}"/>
          </ac:spMkLst>
        </pc:spChg>
        <pc:spChg chg="del">
          <ac:chgData name="Laura Oathout" userId="6ff55ba14486fe89" providerId="LiveId" clId="{365D60B2-ABAD-43A5-A64B-F7E26A53DB27}" dt="2023-06-16T14:55:13.626" v="183"/>
          <ac:spMkLst>
            <pc:docMk/>
            <pc:sldMk cId="3490249691" sldId="304"/>
            <ac:spMk id="27" creationId="{496449FD-F7D3-FBD5-24B0-98017E9CA716}"/>
          </ac:spMkLst>
        </pc:spChg>
        <pc:spChg chg="del">
          <ac:chgData name="Laura Oathout" userId="6ff55ba14486fe89" providerId="LiveId" clId="{365D60B2-ABAD-43A5-A64B-F7E26A53DB27}" dt="2023-06-16T14:55:13.633" v="207"/>
          <ac:spMkLst>
            <pc:docMk/>
            <pc:sldMk cId="3490249691" sldId="304"/>
            <ac:spMk id="32" creationId="{749E53B6-49C7-8B06-4EE5-76159023F06A}"/>
          </ac:spMkLst>
        </pc:spChg>
        <pc:spChg chg="del">
          <ac:chgData name="Laura Oathout" userId="6ff55ba14486fe89" providerId="LiveId" clId="{365D60B2-ABAD-43A5-A64B-F7E26A53DB27}" dt="2023-06-16T14:55:13.633" v="209"/>
          <ac:spMkLst>
            <pc:docMk/>
            <pc:sldMk cId="3490249691" sldId="304"/>
            <ac:spMk id="33" creationId="{2A234207-AA3B-2F53-071E-2BAB13116833}"/>
          </ac:spMkLst>
        </pc:spChg>
        <pc:picChg chg="del">
          <ac:chgData name="Laura Oathout" userId="6ff55ba14486fe89" providerId="LiveId" clId="{365D60B2-ABAD-43A5-A64B-F7E26A53DB27}" dt="2023-06-16T14:55:13.626" v="187"/>
          <ac:picMkLst>
            <pc:docMk/>
            <pc:sldMk cId="3490249691" sldId="304"/>
            <ac:picMk id="4" creationId="{23FEEDB1-8E34-A565-42F2-84732D62F891}"/>
          </ac:picMkLst>
        </pc:picChg>
        <pc:picChg chg="del">
          <ac:chgData name="Laura Oathout" userId="6ff55ba14486fe89" providerId="LiveId" clId="{365D60B2-ABAD-43A5-A64B-F7E26A53DB27}" dt="2023-06-16T14:55:13.610" v="171"/>
          <ac:picMkLst>
            <pc:docMk/>
            <pc:sldMk cId="3490249691" sldId="304"/>
            <ac:picMk id="6" creationId="{A51A6FE1-D5BE-ABCE-4FE8-2ADE8B369281}"/>
          </ac:picMkLst>
        </pc:picChg>
        <pc:picChg chg="del">
          <ac:chgData name="Laura Oathout" userId="6ff55ba14486fe89" providerId="LiveId" clId="{365D60B2-ABAD-43A5-A64B-F7E26A53DB27}" dt="2023-06-16T14:55:13.626" v="185"/>
          <ac:picMkLst>
            <pc:docMk/>
            <pc:sldMk cId="3490249691" sldId="304"/>
            <ac:picMk id="8" creationId="{78671C60-B5B5-0249-FD3E-A2C65AFDFD85}"/>
          </ac:picMkLst>
        </pc:picChg>
        <pc:picChg chg="del">
          <ac:chgData name="Laura Oathout" userId="6ff55ba14486fe89" providerId="LiveId" clId="{365D60B2-ABAD-43A5-A64B-F7E26A53DB27}" dt="2023-06-16T14:55:13.610" v="173"/>
          <ac:picMkLst>
            <pc:docMk/>
            <pc:sldMk cId="3490249691" sldId="304"/>
            <ac:picMk id="9" creationId="{8ECB6492-0C5E-ADDD-C6D7-CC9D27EF54FD}"/>
          </ac:picMkLst>
        </pc:picChg>
        <pc:picChg chg="del">
          <ac:chgData name="Laura Oathout" userId="6ff55ba14486fe89" providerId="LiveId" clId="{365D60B2-ABAD-43A5-A64B-F7E26A53DB27}" dt="2023-06-16T14:55:13.633" v="205"/>
          <ac:picMkLst>
            <pc:docMk/>
            <pc:sldMk cId="3490249691" sldId="304"/>
            <ac:picMk id="31" creationId="{C53D3189-EB27-5C41-A831-E3794335A7AF}"/>
          </ac:picMkLst>
        </pc:picChg>
        <pc:cxnChg chg="del">
          <ac:chgData name="Laura Oathout" userId="6ff55ba14486fe89" providerId="LiveId" clId="{365D60B2-ABAD-43A5-A64B-F7E26A53DB27}" dt="2023-06-16T14:55:13.633" v="201"/>
          <ac:cxnSpMkLst>
            <pc:docMk/>
            <pc:sldMk cId="3490249691" sldId="304"/>
            <ac:cxnSpMk id="20" creationId="{53AF2EE6-3E6B-B69D-2908-96678A35A133}"/>
          </ac:cxnSpMkLst>
        </pc:cxnChg>
      </pc:sldChg>
      <pc:sldChg chg="delSp mod setBg">
        <pc:chgData name="Laura Oathout" userId="6ff55ba14486fe89" providerId="LiveId" clId="{365D60B2-ABAD-43A5-A64B-F7E26A53DB27}" dt="2023-06-16T14:55:13.443" v="79"/>
        <pc:sldMkLst>
          <pc:docMk/>
          <pc:sldMk cId="2758175239" sldId="307"/>
        </pc:sldMkLst>
        <pc:spChg chg="del">
          <ac:chgData name="Laura Oathout" userId="6ff55ba14486fe89" providerId="LiveId" clId="{365D60B2-ABAD-43A5-A64B-F7E26A53DB27}" dt="2023-06-16T14:55:13.409" v="65"/>
          <ac:spMkLst>
            <pc:docMk/>
            <pc:sldMk cId="2758175239" sldId="307"/>
            <ac:spMk id="2" creationId="{21867508-954A-F024-035E-8CA76F9D6D8D}"/>
          </ac:spMkLst>
        </pc:spChg>
        <pc:spChg chg="del">
          <ac:chgData name="Laura Oathout" userId="6ff55ba14486fe89" providerId="LiveId" clId="{365D60B2-ABAD-43A5-A64B-F7E26A53DB27}" dt="2023-06-16T14:55:13.409" v="69"/>
          <ac:spMkLst>
            <pc:docMk/>
            <pc:sldMk cId="2758175239" sldId="307"/>
            <ac:spMk id="5" creationId="{FEEFDCFE-6C35-1CB4-EE73-CD63054E2CA0}"/>
          </ac:spMkLst>
        </pc:spChg>
        <pc:spChg chg="del">
          <ac:chgData name="Laura Oathout" userId="6ff55ba14486fe89" providerId="LiveId" clId="{365D60B2-ABAD-43A5-A64B-F7E26A53DB27}" dt="2023-06-16T14:55:13.411" v="73"/>
          <ac:spMkLst>
            <pc:docMk/>
            <pc:sldMk cId="2758175239" sldId="307"/>
            <ac:spMk id="10" creationId="{C86829F5-B54D-0D07-E701-69A1A6D5D7A7}"/>
          </ac:spMkLst>
        </pc:spChg>
        <pc:spChg chg="del">
          <ac:chgData name="Laura Oathout" userId="6ff55ba14486fe89" providerId="LiveId" clId="{365D60B2-ABAD-43A5-A64B-F7E26A53DB27}" dt="2023-06-16T14:55:13.408" v="61"/>
          <ac:spMkLst>
            <pc:docMk/>
            <pc:sldMk cId="2758175239" sldId="307"/>
            <ac:spMk id="26" creationId="{4072E104-0DE2-3E28-AF03-A6611BCB3AC6}"/>
          </ac:spMkLst>
        </pc:spChg>
        <pc:spChg chg="del">
          <ac:chgData name="Laura Oathout" userId="6ff55ba14486fe89" providerId="LiveId" clId="{365D60B2-ABAD-43A5-A64B-F7E26A53DB27}" dt="2023-06-16T14:55:13.409" v="67"/>
          <ac:spMkLst>
            <pc:docMk/>
            <pc:sldMk cId="2758175239" sldId="307"/>
            <ac:spMk id="29" creationId="{EF3086FC-7AB0-7AFB-3D04-1267B7ED662B}"/>
          </ac:spMkLst>
        </pc:spChg>
        <pc:picChg chg="del">
          <ac:chgData name="Laura Oathout" userId="6ff55ba14486fe89" providerId="LiveId" clId="{365D60B2-ABAD-43A5-A64B-F7E26A53DB27}" dt="2023-06-16T14:55:13.411" v="77"/>
          <ac:picMkLst>
            <pc:docMk/>
            <pc:sldMk cId="2758175239" sldId="307"/>
            <ac:picMk id="4" creationId="{9019E72D-6F4E-15C2-ED78-E07D1970B54B}"/>
          </ac:picMkLst>
        </pc:picChg>
        <pc:picChg chg="del">
          <ac:chgData name="Laura Oathout" userId="6ff55ba14486fe89" providerId="LiveId" clId="{365D60B2-ABAD-43A5-A64B-F7E26A53DB27}" dt="2023-06-16T14:55:13.411" v="71"/>
          <ac:picMkLst>
            <pc:docMk/>
            <pc:sldMk cId="2758175239" sldId="307"/>
            <ac:picMk id="7" creationId="{ACECC96A-CECE-30F8-B46C-0D64BFCFDD67}"/>
          </ac:picMkLst>
        </pc:picChg>
        <pc:picChg chg="del">
          <ac:chgData name="Laura Oathout" userId="6ff55ba14486fe89" providerId="LiveId" clId="{365D60B2-ABAD-43A5-A64B-F7E26A53DB27}" dt="2023-06-16T14:55:13.411" v="75"/>
          <ac:picMkLst>
            <pc:docMk/>
            <pc:sldMk cId="2758175239" sldId="307"/>
            <ac:picMk id="9" creationId="{4B34F377-817E-CA6D-F533-5F85DC252773}"/>
          </ac:picMkLst>
        </pc:picChg>
        <pc:picChg chg="del">
          <ac:chgData name="Laura Oathout" userId="6ff55ba14486fe89" providerId="LiveId" clId="{365D60B2-ABAD-43A5-A64B-F7E26A53DB27}" dt="2023-06-16T14:55:13.408" v="63"/>
          <ac:picMkLst>
            <pc:docMk/>
            <pc:sldMk cId="2758175239" sldId="307"/>
            <ac:picMk id="17" creationId="{EA9F4C46-5FC4-6F24-A2AE-63F5CA3CE9FF}"/>
          </ac:picMkLst>
        </pc:picChg>
        <pc:picChg chg="del">
          <ac:chgData name="Laura Oathout" userId="6ff55ba14486fe89" providerId="LiveId" clId="{365D60B2-ABAD-43A5-A64B-F7E26A53DB27}" dt="2023-06-16T14:55:13.403" v="59"/>
          <ac:picMkLst>
            <pc:docMk/>
            <pc:sldMk cId="2758175239" sldId="307"/>
            <ac:picMk id="34" creationId="{E7D14717-7BD5-B81D-DE7F-D09F0B2CB588}"/>
          </ac:picMkLst>
        </pc:picChg>
      </pc:sldChg>
      <pc:sldChg chg="delSp mod setBg">
        <pc:chgData name="Laura Oathout" userId="6ff55ba14486fe89" providerId="LiveId" clId="{365D60B2-ABAD-43A5-A64B-F7E26A53DB27}" dt="2023-06-16T14:55:13.403" v="57"/>
        <pc:sldMkLst>
          <pc:docMk/>
          <pc:sldMk cId="573914690" sldId="308"/>
        </pc:sldMkLst>
        <pc:spChg chg="del">
          <ac:chgData name="Laura Oathout" userId="6ff55ba14486fe89" providerId="LiveId" clId="{365D60B2-ABAD-43A5-A64B-F7E26A53DB27}" dt="2023-06-16T14:55:13.372" v="45"/>
          <ac:spMkLst>
            <pc:docMk/>
            <pc:sldMk cId="573914690" sldId="308"/>
            <ac:spMk id="2" creationId="{21867508-954A-F024-035E-8CA76F9D6D8D}"/>
          </ac:spMkLst>
        </pc:spChg>
        <pc:spChg chg="del">
          <ac:chgData name="Laura Oathout" userId="6ff55ba14486fe89" providerId="LiveId" clId="{365D60B2-ABAD-43A5-A64B-F7E26A53DB27}" dt="2023-06-16T14:55:13.371" v="43"/>
          <ac:spMkLst>
            <pc:docMk/>
            <pc:sldMk cId="573914690" sldId="308"/>
            <ac:spMk id="23" creationId="{C9E5F4BF-648A-BE91-67C1-19D2A97AA6C3}"/>
          </ac:spMkLst>
        </pc:spChg>
        <pc:spChg chg="del">
          <ac:chgData name="Laura Oathout" userId="6ff55ba14486fe89" providerId="LiveId" clId="{365D60B2-ABAD-43A5-A64B-F7E26A53DB27}" dt="2023-06-16T14:55:13.367" v="41"/>
          <ac:spMkLst>
            <pc:docMk/>
            <pc:sldMk cId="573914690" sldId="308"/>
            <ac:spMk id="36" creationId="{8C5AB27E-BC46-6A19-B17A-5A33345E1549}"/>
          </ac:spMkLst>
        </pc:spChg>
        <pc:picChg chg="del">
          <ac:chgData name="Laura Oathout" userId="6ff55ba14486fe89" providerId="LiveId" clId="{365D60B2-ABAD-43A5-A64B-F7E26A53DB27}" dt="2023-06-16T14:55:13.367" v="39"/>
          <ac:picMkLst>
            <pc:docMk/>
            <pc:sldMk cId="573914690" sldId="308"/>
            <ac:picMk id="3" creationId="{20E610A1-1F82-E064-3DB2-3DAEDF5CF92F}"/>
          </ac:picMkLst>
        </pc:picChg>
        <pc:picChg chg="del">
          <ac:chgData name="Laura Oathout" userId="6ff55ba14486fe89" providerId="LiveId" clId="{365D60B2-ABAD-43A5-A64B-F7E26A53DB27}" dt="2023-06-16T14:55:13.372" v="47"/>
          <ac:picMkLst>
            <pc:docMk/>
            <pc:sldMk cId="573914690" sldId="308"/>
            <ac:picMk id="4" creationId="{28E8A2ED-89A6-1366-D5E3-7E01CBE7462C}"/>
          </ac:picMkLst>
        </pc:picChg>
        <pc:picChg chg="del">
          <ac:chgData name="Laura Oathout" userId="6ff55ba14486fe89" providerId="LiveId" clId="{365D60B2-ABAD-43A5-A64B-F7E26A53DB27}" dt="2023-06-16T14:55:13.372" v="49"/>
          <ac:picMkLst>
            <pc:docMk/>
            <pc:sldMk cId="573914690" sldId="308"/>
            <ac:picMk id="17" creationId="{F5A65E68-BCBE-3733-5433-E19EF762AEFD}"/>
          </ac:picMkLst>
        </pc:picChg>
        <pc:picChg chg="del">
          <ac:chgData name="Laura Oathout" userId="6ff55ba14486fe89" providerId="LiveId" clId="{365D60B2-ABAD-43A5-A64B-F7E26A53DB27}" dt="2023-06-16T14:55:13.372" v="51"/>
          <ac:picMkLst>
            <pc:docMk/>
            <pc:sldMk cId="573914690" sldId="308"/>
            <ac:picMk id="19" creationId="{FA311D27-770D-C6BD-2A19-A3DF2F7D02DE}"/>
          </ac:picMkLst>
        </pc:picChg>
        <pc:picChg chg="del">
          <ac:chgData name="Laura Oathout" userId="6ff55ba14486fe89" providerId="LiveId" clId="{365D60B2-ABAD-43A5-A64B-F7E26A53DB27}" dt="2023-06-16T14:55:13.372" v="53"/>
          <ac:picMkLst>
            <pc:docMk/>
            <pc:sldMk cId="573914690" sldId="308"/>
            <ac:picMk id="21" creationId="{B99306FB-7AA5-6CA0-566F-BC84200135ED}"/>
          </ac:picMkLst>
        </pc:picChg>
        <pc:picChg chg="del">
          <ac:chgData name="Laura Oathout" userId="6ff55ba14486fe89" providerId="LiveId" clId="{365D60B2-ABAD-43A5-A64B-F7E26A53DB27}" dt="2023-06-16T14:55:13.372" v="55"/>
          <ac:picMkLst>
            <pc:docMk/>
            <pc:sldMk cId="573914690" sldId="308"/>
            <ac:picMk id="24" creationId="{858BA639-8113-322B-AF0D-120971A16462}"/>
          </ac:picMkLst>
        </pc:picChg>
      </pc:sldChg>
      <pc:sldChg chg="delSp mod setBg">
        <pc:chgData name="Laura Oathout" userId="6ff55ba14486fe89" providerId="LiveId" clId="{365D60B2-ABAD-43A5-A64B-F7E26A53DB27}" dt="2023-06-16T14:55:13.367" v="37"/>
        <pc:sldMkLst>
          <pc:docMk/>
          <pc:sldMk cId="949056365" sldId="309"/>
        </pc:sldMkLst>
        <pc:spChg chg="del">
          <ac:chgData name="Laura Oathout" userId="6ff55ba14486fe89" providerId="LiveId" clId="{365D60B2-ABAD-43A5-A64B-F7E26A53DB27}" dt="2023-06-16T14:55:13.332" v="25"/>
          <ac:spMkLst>
            <pc:docMk/>
            <pc:sldMk cId="949056365" sldId="309"/>
            <ac:spMk id="2" creationId="{21867508-954A-F024-035E-8CA76F9D6D8D}"/>
          </ac:spMkLst>
        </pc:spChg>
        <pc:spChg chg="del">
          <ac:chgData name="Laura Oathout" userId="6ff55ba14486fe89" providerId="LiveId" clId="{365D60B2-ABAD-43A5-A64B-F7E26A53DB27}" dt="2023-06-16T14:55:13.331" v="23"/>
          <ac:spMkLst>
            <pc:docMk/>
            <pc:sldMk cId="949056365" sldId="309"/>
            <ac:spMk id="23" creationId="{C9E5F4BF-648A-BE91-67C1-19D2A97AA6C3}"/>
          </ac:spMkLst>
        </pc:spChg>
        <pc:spChg chg="del">
          <ac:chgData name="Laura Oathout" userId="6ff55ba14486fe89" providerId="LiveId" clId="{365D60B2-ABAD-43A5-A64B-F7E26A53DB27}" dt="2023-06-16T14:55:13.330" v="21"/>
          <ac:spMkLst>
            <pc:docMk/>
            <pc:sldMk cId="949056365" sldId="309"/>
            <ac:spMk id="36" creationId="{8C5AB27E-BC46-6A19-B17A-5A33345E1549}"/>
          </ac:spMkLst>
        </pc:spChg>
        <pc:picChg chg="del">
          <ac:chgData name="Laura Oathout" userId="6ff55ba14486fe89" providerId="LiveId" clId="{365D60B2-ABAD-43A5-A64B-F7E26A53DB27}" dt="2023-06-16T14:55:13.326" v="19"/>
          <ac:picMkLst>
            <pc:docMk/>
            <pc:sldMk cId="949056365" sldId="309"/>
            <ac:picMk id="3" creationId="{20E610A1-1F82-E064-3DB2-3DAEDF5CF92F}"/>
          </ac:picMkLst>
        </pc:picChg>
        <pc:picChg chg="del">
          <ac:chgData name="Laura Oathout" userId="6ff55ba14486fe89" providerId="LiveId" clId="{365D60B2-ABAD-43A5-A64B-F7E26A53DB27}" dt="2023-06-16T14:55:13.332" v="27"/>
          <ac:picMkLst>
            <pc:docMk/>
            <pc:sldMk cId="949056365" sldId="309"/>
            <ac:picMk id="4" creationId="{28E8A2ED-89A6-1366-D5E3-7E01CBE7462C}"/>
          </ac:picMkLst>
        </pc:picChg>
        <pc:picChg chg="del">
          <ac:chgData name="Laura Oathout" userId="6ff55ba14486fe89" providerId="LiveId" clId="{365D60B2-ABAD-43A5-A64B-F7E26A53DB27}" dt="2023-06-16T14:55:13.336" v="33"/>
          <ac:picMkLst>
            <pc:docMk/>
            <pc:sldMk cId="949056365" sldId="309"/>
            <ac:picMk id="5" creationId="{A8F413C7-5CDB-4C45-F676-4CED2729BAEA}"/>
          </ac:picMkLst>
        </pc:picChg>
        <pc:picChg chg="del">
          <ac:chgData name="Laura Oathout" userId="6ff55ba14486fe89" providerId="LiveId" clId="{365D60B2-ABAD-43A5-A64B-F7E26A53DB27}" dt="2023-06-16T14:55:13.332" v="29"/>
          <ac:picMkLst>
            <pc:docMk/>
            <pc:sldMk cId="949056365" sldId="309"/>
            <ac:picMk id="6" creationId="{14C19270-7B93-3080-9292-F4F96533F974}"/>
          </ac:picMkLst>
        </pc:picChg>
        <pc:picChg chg="del">
          <ac:chgData name="Laura Oathout" userId="6ff55ba14486fe89" providerId="LiveId" clId="{365D60B2-ABAD-43A5-A64B-F7E26A53DB27}" dt="2023-06-16T14:55:13.337" v="35"/>
          <ac:picMkLst>
            <pc:docMk/>
            <pc:sldMk cId="949056365" sldId="309"/>
            <ac:picMk id="7" creationId="{09D3FF7C-0037-D656-289A-3DEF2A5FB431}"/>
          </ac:picMkLst>
        </pc:picChg>
        <pc:picChg chg="del">
          <ac:chgData name="Laura Oathout" userId="6ff55ba14486fe89" providerId="LiveId" clId="{365D60B2-ABAD-43A5-A64B-F7E26A53DB27}" dt="2023-06-16T14:55:13.332" v="31"/>
          <ac:picMkLst>
            <pc:docMk/>
            <pc:sldMk cId="949056365" sldId="309"/>
            <ac:picMk id="8" creationId="{A036F648-1B75-A496-693F-99A730344960}"/>
          </ac:picMkLst>
        </pc:picChg>
      </pc:sldChg>
      <pc:sldChg chg="delSp mod setBg">
        <pc:chgData name="Laura Oathout" userId="6ff55ba14486fe89" providerId="LiveId" clId="{365D60B2-ABAD-43A5-A64B-F7E26A53DB27}" dt="2023-06-16T14:55:13.490" v="101"/>
        <pc:sldMkLst>
          <pc:docMk/>
          <pc:sldMk cId="803643786" sldId="310"/>
        </pc:sldMkLst>
        <pc:spChg chg="del">
          <ac:chgData name="Laura Oathout" userId="6ff55ba14486fe89" providerId="LiveId" clId="{365D60B2-ABAD-43A5-A64B-F7E26A53DB27}" dt="2023-06-16T14:55:13.448" v="87"/>
          <ac:spMkLst>
            <pc:docMk/>
            <pc:sldMk cId="803643786" sldId="310"/>
            <ac:spMk id="2" creationId="{21867508-954A-F024-035E-8CA76F9D6D8D}"/>
          </ac:spMkLst>
        </pc:spChg>
        <pc:spChg chg="del">
          <ac:chgData name="Laura Oathout" userId="6ff55ba14486fe89" providerId="LiveId" clId="{365D60B2-ABAD-43A5-A64B-F7E26A53DB27}" dt="2023-06-16T14:55:13.452" v="91"/>
          <ac:spMkLst>
            <pc:docMk/>
            <pc:sldMk cId="803643786" sldId="310"/>
            <ac:spMk id="5" creationId="{FEEFDCFE-6C35-1CB4-EE73-CD63054E2CA0}"/>
          </ac:spMkLst>
        </pc:spChg>
        <pc:spChg chg="del">
          <ac:chgData name="Laura Oathout" userId="6ff55ba14486fe89" providerId="LiveId" clId="{365D60B2-ABAD-43A5-A64B-F7E26A53DB27}" dt="2023-06-16T14:55:13.452" v="93"/>
          <ac:spMkLst>
            <pc:docMk/>
            <pc:sldMk cId="803643786" sldId="310"/>
            <ac:spMk id="10" creationId="{C86829F5-B54D-0D07-E701-69A1A6D5D7A7}"/>
          </ac:spMkLst>
        </pc:spChg>
        <pc:spChg chg="del">
          <ac:chgData name="Laura Oathout" userId="6ff55ba14486fe89" providerId="LiveId" clId="{365D60B2-ABAD-43A5-A64B-F7E26A53DB27}" dt="2023-06-16T14:55:13.448" v="83"/>
          <ac:spMkLst>
            <pc:docMk/>
            <pc:sldMk cId="803643786" sldId="310"/>
            <ac:spMk id="26" creationId="{4072E104-0DE2-3E28-AF03-A6611BCB3AC6}"/>
          </ac:spMkLst>
        </pc:spChg>
        <pc:spChg chg="del">
          <ac:chgData name="Laura Oathout" userId="6ff55ba14486fe89" providerId="LiveId" clId="{365D60B2-ABAD-43A5-A64B-F7E26A53DB27}" dt="2023-06-16T14:55:13.451" v="89"/>
          <ac:spMkLst>
            <pc:docMk/>
            <pc:sldMk cId="803643786" sldId="310"/>
            <ac:spMk id="29" creationId="{EF3086FC-7AB0-7AFB-3D04-1267B7ED662B}"/>
          </ac:spMkLst>
        </pc:spChg>
        <pc:picChg chg="del">
          <ac:chgData name="Laura Oathout" userId="6ff55ba14486fe89" providerId="LiveId" clId="{365D60B2-ABAD-43A5-A64B-F7E26A53DB27}" dt="2023-06-16T14:55:13.458" v="99"/>
          <ac:picMkLst>
            <pc:docMk/>
            <pc:sldMk cId="803643786" sldId="310"/>
            <ac:picMk id="6" creationId="{8D0EB1EC-B1B0-D732-C1F5-5ED003A09097}"/>
          </ac:picMkLst>
        </pc:picChg>
        <pc:picChg chg="del">
          <ac:chgData name="Laura Oathout" userId="6ff55ba14486fe89" providerId="LiveId" clId="{365D60B2-ABAD-43A5-A64B-F7E26A53DB27}" dt="2023-06-16T14:55:13.452" v="97"/>
          <ac:picMkLst>
            <pc:docMk/>
            <pc:sldMk cId="803643786" sldId="310"/>
            <ac:picMk id="8" creationId="{26956415-48CC-C2B5-722B-A05EDC0B93E1}"/>
          </ac:picMkLst>
        </pc:picChg>
        <pc:picChg chg="del">
          <ac:chgData name="Laura Oathout" userId="6ff55ba14486fe89" providerId="LiveId" clId="{365D60B2-ABAD-43A5-A64B-F7E26A53DB27}" dt="2023-06-16T14:55:13.452" v="95"/>
          <ac:picMkLst>
            <pc:docMk/>
            <pc:sldMk cId="803643786" sldId="310"/>
            <ac:picMk id="13" creationId="{732F0D47-3676-A526-283A-7E203D4B9173}"/>
          </ac:picMkLst>
        </pc:picChg>
        <pc:picChg chg="del">
          <ac:chgData name="Laura Oathout" userId="6ff55ba14486fe89" providerId="LiveId" clId="{365D60B2-ABAD-43A5-A64B-F7E26A53DB27}" dt="2023-06-16T14:55:13.448" v="85"/>
          <ac:picMkLst>
            <pc:docMk/>
            <pc:sldMk cId="803643786" sldId="310"/>
            <ac:picMk id="17" creationId="{EA9F4C46-5FC4-6F24-A2AE-63F5CA3CE9FF}"/>
          </ac:picMkLst>
        </pc:picChg>
        <pc:picChg chg="del">
          <ac:chgData name="Laura Oathout" userId="6ff55ba14486fe89" providerId="LiveId" clId="{365D60B2-ABAD-43A5-A64B-F7E26A53DB27}" dt="2023-06-16T14:55:13.443" v="81"/>
          <ac:picMkLst>
            <pc:docMk/>
            <pc:sldMk cId="803643786" sldId="310"/>
            <ac:picMk id="34" creationId="{E7D14717-7BD5-B81D-DE7F-D09F0B2CB588}"/>
          </ac:picMkLst>
        </pc:picChg>
      </pc:sldChg>
      <pc:sldChg chg="delSp mod setBg">
        <pc:chgData name="Laura Oathout" userId="6ff55ba14486fe89" providerId="LiveId" clId="{365D60B2-ABAD-43A5-A64B-F7E26A53DB27}" dt="2023-06-16T14:55:13.534" v="123"/>
        <pc:sldMkLst>
          <pc:docMk/>
          <pc:sldMk cId="695181726" sldId="311"/>
        </pc:sldMkLst>
        <pc:spChg chg="del">
          <ac:chgData name="Laura Oathout" userId="6ff55ba14486fe89" providerId="LiveId" clId="{365D60B2-ABAD-43A5-A64B-F7E26A53DB27}" dt="2023-06-16T14:55:13.495" v="109"/>
          <ac:spMkLst>
            <pc:docMk/>
            <pc:sldMk cId="695181726" sldId="311"/>
            <ac:spMk id="2" creationId="{21867508-954A-F024-035E-8CA76F9D6D8D}"/>
          </ac:spMkLst>
        </pc:spChg>
        <pc:spChg chg="del">
          <ac:chgData name="Laura Oathout" userId="6ff55ba14486fe89" providerId="LiveId" clId="{365D60B2-ABAD-43A5-A64B-F7E26A53DB27}" dt="2023-06-16T14:55:13.499" v="113"/>
          <ac:spMkLst>
            <pc:docMk/>
            <pc:sldMk cId="695181726" sldId="311"/>
            <ac:spMk id="5" creationId="{FEEFDCFE-6C35-1CB4-EE73-CD63054E2CA0}"/>
          </ac:spMkLst>
        </pc:spChg>
        <pc:spChg chg="del">
          <ac:chgData name="Laura Oathout" userId="6ff55ba14486fe89" providerId="LiveId" clId="{365D60B2-ABAD-43A5-A64B-F7E26A53DB27}" dt="2023-06-16T14:55:13.500" v="115"/>
          <ac:spMkLst>
            <pc:docMk/>
            <pc:sldMk cId="695181726" sldId="311"/>
            <ac:spMk id="10" creationId="{C86829F5-B54D-0D07-E701-69A1A6D5D7A7}"/>
          </ac:spMkLst>
        </pc:spChg>
        <pc:spChg chg="del">
          <ac:chgData name="Laura Oathout" userId="6ff55ba14486fe89" providerId="LiveId" clId="{365D60B2-ABAD-43A5-A64B-F7E26A53DB27}" dt="2023-06-16T14:55:13.492" v="105"/>
          <ac:spMkLst>
            <pc:docMk/>
            <pc:sldMk cId="695181726" sldId="311"/>
            <ac:spMk id="26" creationId="{4072E104-0DE2-3E28-AF03-A6611BCB3AC6}"/>
          </ac:spMkLst>
        </pc:spChg>
        <pc:spChg chg="del">
          <ac:chgData name="Laura Oathout" userId="6ff55ba14486fe89" providerId="LiveId" clId="{365D60B2-ABAD-43A5-A64B-F7E26A53DB27}" dt="2023-06-16T14:55:13.495" v="111"/>
          <ac:spMkLst>
            <pc:docMk/>
            <pc:sldMk cId="695181726" sldId="311"/>
            <ac:spMk id="29" creationId="{EF3086FC-7AB0-7AFB-3D04-1267B7ED662B}"/>
          </ac:spMkLst>
        </pc:spChg>
        <pc:picChg chg="del">
          <ac:chgData name="Laura Oathout" userId="6ff55ba14486fe89" providerId="LiveId" clId="{365D60B2-ABAD-43A5-A64B-F7E26A53DB27}" dt="2023-06-16T14:55:13.502" v="117"/>
          <ac:picMkLst>
            <pc:docMk/>
            <pc:sldMk cId="695181726" sldId="311"/>
            <ac:picMk id="4" creationId="{C2D85D51-A897-6C02-4085-6A5811470A75}"/>
          </ac:picMkLst>
        </pc:picChg>
        <pc:picChg chg="del">
          <ac:chgData name="Laura Oathout" userId="6ff55ba14486fe89" providerId="LiveId" clId="{365D60B2-ABAD-43A5-A64B-F7E26A53DB27}" dt="2023-06-16T14:55:13.505" v="121"/>
          <ac:picMkLst>
            <pc:docMk/>
            <pc:sldMk cId="695181726" sldId="311"/>
            <ac:picMk id="9" creationId="{08F7BC0A-ABAF-4E84-5BCA-BFA7653C4843}"/>
          </ac:picMkLst>
        </pc:picChg>
        <pc:picChg chg="del">
          <ac:chgData name="Laura Oathout" userId="6ff55ba14486fe89" providerId="LiveId" clId="{365D60B2-ABAD-43A5-A64B-F7E26A53DB27}" dt="2023-06-16T14:55:13.504" v="119"/>
          <ac:picMkLst>
            <pc:docMk/>
            <pc:sldMk cId="695181726" sldId="311"/>
            <ac:picMk id="12" creationId="{FB5B979D-2D8E-1659-1FFC-C0C82B59383D}"/>
          </ac:picMkLst>
        </pc:picChg>
        <pc:picChg chg="del">
          <ac:chgData name="Laura Oathout" userId="6ff55ba14486fe89" providerId="LiveId" clId="{365D60B2-ABAD-43A5-A64B-F7E26A53DB27}" dt="2023-06-16T14:55:13.495" v="107"/>
          <ac:picMkLst>
            <pc:docMk/>
            <pc:sldMk cId="695181726" sldId="311"/>
            <ac:picMk id="17" creationId="{EA9F4C46-5FC4-6F24-A2AE-63F5CA3CE9FF}"/>
          </ac:picMkLst>
        </pc:picChg>
        <pc:picChg chg="del">
          <ac:chgData name="Laura Oathout" userId="6ff55ba14486fe89" providerId="LiveId" clId="{365D60B2-ABAD-43A5-A64B-F7E26A53DB27}" dt="2023-06-16T14:55:13.490" v="103"/>
          <ac:picMkLst>
            <pc:docMk/>
            <pc:sldMk cId="695181726" sldId="311"/>
            <ac:picMk id="34" creationId="{E7D14717-7BD5-B81D-DE7F-D09F0B2CB588}"/>
          </ac:picMkLst>
        </pc:picChg>
      </pc:sldChg>
      <pc:sldChg chg="delSp mod setBg">
        <pc:chgData name="Laura Oathout" userId="6ff55ba14486fe89" providerId="LiveId" clId="{365D60B2-ABAD-43A5-A64B-F7E26A53DB27}" dt="2023-06-16T14:55:13.575" v="149"/>
        <pc:sldMkLst>
          <pc:docMk/>
          <pc:sldMk cId="793312801" sldId="312"/>
        </pc:sldMkLst>
        <pc:spChg chg="del">
          <ac:chgData name="Laura Oathout" userId="6ff55ba14486fe89" providerId="LiveId" clId="{365D60B2-ABAD-43A5-A64B-F7E26A53DB27}" dt="2023-06-16T14:55:13.535" v="131"/>
          <ac:spMkLst>
            <pc:docMk/>
            <pc:sldMk cId="793312801" sldId="312"/>
            <ac:spMk id="2" creationId="{21867508-954A-F024-035E-8CA76F9D6D8D}"/>
          </ac:spMkLst>
        </pc:spChg>
        <pc:spChg chg="del">
          <ac:chgData name="Laura Oathout" userId="6ff55ba14486fe89" providerId="LiveId" clId="{365D60B2-ABAD-43A5-A64B-F7E26A53DB27}" dt="2023-06-16T14:55:13.546" v="145"/>
          <ac:spMkLst>
            <pc:docMk/>
            <pc:sldMk cId="793312801" sldId="312"/>
            <ac:spMk id="3" creationId="{EB09C989-EE30-3A60-A86A-F7F53F084EBE}"/>
          </ac:spMkLst>
        </pc:spChg>
        <pc:spChg chg="del">
          <ac:chgData name="Laura Oathout" userId="6ff55ba14486fe89" providerId="LiveId" clId="{365D60B2-ABAD-43A5-A64B-F7E26A53DB27}" dt="2023-06-16T14:55:13.546" v="147"/>
          <ac:spMkLst>
            <pc:docMk/>
            <pc:sldMk cId="793312801" sldId="312"/>
            <ac:spMk id="4" creationId="{D0548B0E-9100-5CC3-399C-4C1E758CBCA8}"/>
          </ac:spMkLst>
        </pc:spChg>
        <pc:spChg chg="del">
          <ac:chgData name="Laura Oathout" userId="6ff55ba14486fe89" providerId="LiveId" clId="{365D60B2-ABAD-43A5-A64B-F7E26A53DB27}" dt="2023-06-16T14:55:13.535" v="135"/>
          <ac:spMkLst>
            <pc:docMk/>
            <pc:sldMk cId="793312801" sldId="312"/>
            <ac:spMk id="5" creationId="{FEEFDCFE-6C35-1CB4-EE73-CD63054E2CA0}"/>
          </ac:spMkLst>
        </pc:spChg>
        <pc:spChg chg="del">
          <ac:chgData name="Laura Oathout" userId="6ff55ba14486fe89" providerId="LiveId" clId="{365D60B2-ABAD-43A5-A64B-F7E26A53DB27}" dt="2023-06-16T14:55:13.535" v="137"/>
          <ac:spMkLst>
            <pc:docMk/>
            <pc:sldMk cId="793312801" sldId="312"/>
            <ac:spMk id="10" creationId="{C86829F5-B54D-0D07-E701-69A1A6D5D7A7}"/>
          </ac:spMkLst>
        </pc:spChg>
        <pc:spChg chg="del">
          <ac:chgData name="Laura Oathout" userId="6ff55ba14486fe89" providerId="LiveId" clId="{365D60B2-ABAD-43A5-A64B-F7E26A53DB27}" dt="2023-06-16T14:55:13.535" v="127"/>
          <ac:spMkLst>
            <pc:docMk/>
            <pc:sldMk cId="793312801" sldId="312"/>
            <ac:spMk id="26" creationId="{4072E104-0DE2-3E28-AF03-A6611BCB3AC6}"/>
          </ac:spMkLst>
        </pc:spChg>
        <pc:spChg chg="del">
          <ac:chgData name="Laura Oathout" userId="6ff55ba14486fe89" providerId="LiveId" clId="{365D60B2-ABAD-43A5-A64B-F7E26A53DB27}" dt="2023-06-16T14:55:13.535" v="133"/>
          <ac:spMkLst>
            <pc:docMk/>
            <pc:sldMk cId="793312801" sldId="312"/>
            <ac:spMk id="29" creationId="{EF3086FC-7AB0-7AFB-3D04-1267B7ED662B}"/>
          </ac:spMkLst>
        </pc:spChg>
        <pc:picChg chg="del">
          <ac:chgData name="Laura Oathout" userId="6ff55ba14486fe89" providerId="LiveId" clId="{365D60B2-ABAD-43A5-A64B-F7E26A53DB27}" dt="2023-06-16T14:55:13.535" v="139"/>
          <ac:picMkLst>
            <pc:docMk/>
            <pc:sldMk cId="793312801" sldId="312"/>
            <ac:picMk id="6" creationId="{52D32B01-602E-9E42-4949-D640874F5891}"/>
          </ac:picMkLst>
        </pc:picChg>
        <pc:picChg chg="del">
          <ac:chgData name="Laura Oathout" userId="6ff55ba14486fe89" providerId="LiveId" clId="{365D60B2-ABAD-43A5-A64B-F7E26A53DB27}" dt="2023-06-16T14:55:13.546" v="143"/>
          <ac:picMkLst>
            <pc:docMk/>
            <pc:sldMk cId="793312801" sldId="312"/>
            <ac:picMk id="14" creationId="{5D709E41-0745-3AB1-9363-127098F76288}"/>
          </ac:picMkLst>
        </pc:picChg>
        <pc:picChg chg="del">
          <ac:chgData name="Laura Oathout" userId="6ff55ba14486fe89" providerId="LiveId" clId="{365D60B2-ABAD-43A5-A64B-F7E26A53DB27}" dt="2023-06-16T14:55:13.535" v="141"/>
          <ac:picMkLst>
            <pc:docMk/>
            <pc:sldMk cId="793312801" sldId="312"/>
            <ac:picMk id="15" creationId="{65A5AFFD-753E-6F0D-8D7D-2BA0B90A11AE}"/>
          </ac:picMkLst>
        </pc:picChg>
        <pc:picChg chg="del">
          <ac:chgData name="Laura Oathout" userId="6ff55ba14486fe89" providerId="LiveId" clId="{365D60B2-ABAD-43A5-A64B-F7E26A53DB27}" dt="2023-06-16T14:55:13.535" v="129"/>
          <ac:picMkLst>
            <pc:docMk/>
            <pc:sldMk cId="793312801" sldId="312"/>
            <ac:picMk id="17" creationId="{EA9F4C46-5FC4-6F24-A2AE-63F5CA3CE9FF}"/>
          </ac:picMkLst>
        </pc:picChg>
        <pc:picChg chg="del">
          <ac:chgData name="Laura Oathout" userId="6ff55ba14486fe89" providerId="LiveId" clId="{365D60B2-ABAD-43A5-A64B-F7E26A53DB27}" dt="2023-06-16T14:55:13.535" v="125"/>
          <ac:picMkLst>
            <pc:docMk/>
            <pc:sldMk cId="793312801" sldId="312"/>
            <ac:picMk id="34" creationId="{E7D14717-7BD5-B81D-DE7F-D09F0B2CB58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3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5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475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93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17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120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2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746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0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5BB2E-9746-4021-80D6-C582B3D22B16}" type="datetimeFigureOut">
              <a:rPr lang="en-US" smtClean="0"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C0A3B-2902-4C33-B7B0-A1BD8BBA0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4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840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820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880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45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470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056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703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035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566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613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056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0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914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8175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643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181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312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140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249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1924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2023-06-14T18:13:05Z</dcterms:created>
  <dcterms:modified xsi:type="dcterms:W3CDTF">2023-06-16T14:55:14Z</dcterms:modified>
</cp:coreProperties>
</file>